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4" r:id="rId9"/>
    <p:sldId id="263" r:id="rId10"/>
    <p:sldId id="262" r:id="rId11"/>
    <p:sldId id="267" r:id="rId12"/>
    <p:sldId id="261" r:id="rId13"/>
    <p:sldId id="300" r:id="rId14"/>
    <p:sldId id="302" r:id="rId15"/>
    <p:sldId id="283" r:id="rId16"/>
    <p:sldId id="269" r:id="rId17"/>
    <p:sldId id="270" r:id="rId18"/>
    <p:sldId id="284" r:id="rId19"/>
    <p:sldId id="268" r:id="rId20"/>
    <p:sldId id="271" r:id="rId21"/>
    <p:sldId id="272" r:id="rId22"/>
    <p:sldId id="285" r:id="rId23"/>
    <p:sldId id="274" r:id="rId24"/>
    <p:sldId id="275" r:id="rId25"/>
    <p:sldId id="276" r:id="rId26"/>
    <p:sldId id="287" r:id="rId27"/>
    <p:sldId id="277" r:id="rId28"/>
    <p:sldId id="288" r:id="rId29"/>
    <p:sldId id="278" r:id="rId30"/>
    <p:sldId id="289" r:id="rId31"/>
    <p:sldId id="279" r:id="rId32"/>
    <p:sldId id="290" r:id="rId33"/>
    <p:sldId id="280" r:id="rId34"/>
    <p:sldId id="291" r:id="rId35"/>
    <p:sldId id="281" r:id="rId36"/>
    <p:sldId id="292" r:id="rId37"/>
    <p:sldId id="282" r:id="rId38"/>
    <p:sldId id="293" r:id="rId39"/>
    <p:sldId id="294" r:id="rId40"/>
    <p:sldId id="299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FF8AD8"/>
    <a:srgbClr val="FF5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2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svg"/><Relationship Id="rId2" Type="http://schemas.openxmlformats.org/officeDocument/2006/relationships/image" Target="../media/image125.svg"/><Relationship Id="rId16" Type="http://schemas.openxmlformats.org/officeDocument/2006/relationships/image" Target="../media/image139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svg"/><Relationship Id="rId4" Type="http://schemas.openxmlformats.org/officeDocument/2006/relationships/image" Target="../media/image127.svg"/><Relationship Id="rId9" Type="http://schemas.openxmlformats.org/officeDocument/2006/relationships/image" Target="../media/image132.png"/><Relationship Id="rId14" Type="http://schemas.openxmlformats.org/officeDocument/2006/relationships/image" Target="../media/image1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svg"/><Relationship Id="rId2" Type="http://schemas.openxmlformats.org/officeDocument/2006/relationships/image" Target="../media/image125.svg"/><Relationship Id="rId16" Type="http://schemas.openxmlformats.org/officeDocument/2006/relationships/image" Target="../media/image139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svg"/><Relationship Id="rId4" Type="http://schemas.openxmlformats.org/officeDocument/2006/relationships/image" Target="../media/image127.svg"/><Relationship Id="rId9" Type="http://schemas.openxmlformats.org/officeDocument/2006/relationships/image" Target="../media/image132.png"/><Relationship Id="rId14" Type="http://schemas.openxmlformats.org/officeDocument/2006/relationships/image" Target="../media/image1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D4478-3F82-4013-9D35-B47C954993F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88E593-B185-4AE7-A310-34B89A3FEF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95C93153-51CA-44EF-95C7-4692CCB8E9D4}" type="parTrans" cxnId="{C69CA311-4881-4F00-BB73-B0ACB7752E1A}">
      <dgm:prSet/>
      <dgm:spPr/>
      <dgm:t>
        <a:bodyPr/>
        <a:lstStyle/>
        <a:p>
          <a:endParaRPr lang="en-US"/>
        </a:p>
      </dgm:t>
    </dgm:pt>
    <dgm:pt modelId="{56782E8F-F402-4446-83CB-8385E737F265}" type="sibTrans" cxnId="{C69CA311-4881-4F00-BB73-B0ACB7752E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E85E6E-1607-4CFA-BB9F-C3171204EE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 Statement (Use Case)</a:t>
          </a:r>
        </a:p>
      </dgm:t>
    </dgm:pt>
    <dgm:pt modelId="{9BE081A0-65A6-4AEC-8257-431D03ED9F41}" type="parTrans" cxnId="{35815EBC-4AD8-4765-A0E4-21ADD81C9390}">
      <dgm:prSet/>
      <dgm:spPr/>
      <dgm:t>
        <a:bodyPr/>
        <a:lstStyle/>
        <a:p>
          <a:endParaRPr lang="en-US"/>
        </a:p>
      </dgm:t>
    </dgm:pt>
    <dgm:pt modelId="{1477664E-2B20-4BB9-A4EB-414394E9EA01}" type="sibTrans" cxnId="{35815EBC-4AD8-4765-A0E4-21ADD81C93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BD6467-EC09-43FA-9BD3-FD5667FF35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 (EDA)</a:t>
          </a:r>
        </a:p>
      </dgm:t>
    </dgm:pt>
    <dgm:pt modelId="{F01E29D3-F1BB-4EFA-B16D-6B627760A299}" type="parTrans" cxnId="{516D9824-F408-4F1D-9A12-9E7D72AF41E0}">
      <dgm:prSet/>
      <dgm:spPr/>
      <dgm:t>
        <a:bodyPr/>
        <a:lstStyle/>
        <a:p>
          <a:endParaRPr lang="en-US"/>
        </a:p>
      </dgm:t>
    </dgm:pt>
    <dgm:pt modelId="{2AD1984E-BA8C-44A9-A83F-9DFD7D983E63}" type="sibTrans" cxnId="{516D9824-F408-4F1D-9A12-9E7D72AF41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7B03DA-9CE1-4A9A-A97E-A17380501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</a:t>
          </a:r>
        </a:p>
        <a:p>
          <a:pPr>
            <a:lnSpc>
              <a:spcPct val="100000"/>
            </a:lnSpc>
          </a:pPr>
          <a:r>
            <a:rPr lang="en-US"/>
            <a:t>Algorithm Modeling </a:t>
          </a:r>
        </a:p>
      </dgm:t>
    </dgm:pt>
    <dgm:pt modelId="{D00B761D-C405-4110-9A41-926FC8EB7614}" type="parTrans" cxnId="{DEDF55DB-16B2-4B8B-B9EC-456720794ED8}">
      <dgm:prSet/>
      <dgm:spPr/>
      <dgm:t>
        <a:bodyPr/>
        <a:lstStyle/>
        <a:p>
          <a:endParaRPr lang="en-US"/>
        </a:p>
      </dgm:t>
    </dgm:pt>
    <dgm:pt modelId="{9239EAAD-97D4-423F-A4B6-6C6D599ED896}" type="sibTrans" cxnId="{DEDF55DB-16B2-4B8B-B9EC-456720794E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86A003-6A60-2441-9D28-BBA91DE81B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Choosing the Right Model</a:t>
          </a:r>
        </a:p>
      </dgm:t>
    </dgm:pt>
    <dgm:pt modelId="{85D991AD-976C-644F-8465-0BEE45B1DDEB}" type="parTrans" cxnId="{4BD2BC78-3E96-7C46-AFFE-71A90A30D396}">
      <dgm:prSet/>
      <dgm:spPr/>
      <dgm:t>
        <a:bodyPr/>
        <a:lstStyle/>
        <a:p>
          <a:endParaRPr lang="en-US"/>
        </a:p>
      </dgm:t>
    </dgm:pt>
    <dgm:pt modelId="{6FDC9BAF-3B79-8C43-AC63-C6E27023882E}" type="sibTrans" cxnId="{4BD2BC78-3E96-7C46-AFFE-71A90A30D3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068E06-E297-324C-BFEE-92B163F806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Retention Plan Strategy</a:t>
          </a:r>
        </a:p>
      </dgm:t>
    </dgm:pt>
    <dgm:pt modelId="{C6276174-1041-CD48-87A7-93EB433C9BCB}" type="parTrans" cxnId="{234E9C8C-5637-DE46-A602-7D4C0B7215D2}">
      <dgm:prSet/>
      <dgm:spPr/>
      <dgm:t>
        <a:bodyPr/>
        <a:lstStyle/>
        <a:p>
          <a:endParaRPr lang="en-US"/>
        </a:p>
      </dgm:t>
    </dgm:pt>
    <dgm:pt modelId="{09092B78-0EC1-8C49-84C9-F21F3F11526B}" type="sibTrans" cxnId="{234E9C8C-5637-DE46-A602-7D4C0B7215D2}">
      <dgm:prSet/>
      <dgm:spPr/>
      <dgm:t>
        <a:bodyPr/>
        <a:lstStyle/>
        <a:p>
          <a:endParaRPr lang="en-US"/>
        </a:p>
      </dgm:t>
    </dgm:pt>
    <dgm:pt modelId="{DECDFFAB-C7DA-4F4F-82C4-C484C5188712}" type="pres">
      <dgm:prSet presAssocID="{7E5D4478-3F82-4013-9D35-B47C954993F8}" presName="root" presStyleCnt="0">
        <dgm:presLayoutVars>
          <dgm:dir/>
          <dgm:resizeHandles val="exact"/>
        </dgm:presLayoutVars>
      </dgm:prSet>
      <dgm:spPr/>
    </dgm:pt>
    <dgm:pt modelId="{71A4D2E1-6B3D-423B-B3C8-5197502DE0D5}" type="pres">
      <dgm:prSet presAssocID="{7E5D4478-3F82-4013-9D35-B47C954993F8}" presName="container" presStyleCnt="0">
        <dgm:presLayoutVars>
          <dgm:dir/>
          <dgm:resizeHandles val="exact"/>
        </dgm:presLayoutVars>
      </dgm:prSet>
      <dgm:spPr/>
    </dgm:pt>
    <dgm:pt modelId="{D790EDC2-9D4E-4E09-A1D4-6CA8B1E9F4C9}" type="pres">
      <dgm:prSet presAssocID="{1C88E593-B185-4AE7-A310-34B89A3FEF0D}" presName="compNode" presStyleCnt="0"/>
      <dgm:spPr/>
    </dgm:pt>
    <dgm:pt modelId="{8F3D8378-6060-41FB-B051-89FD9C12ADE8}" type="pres">
      <dgm:prSet presAssocID="{1C88E593-B185-4AE7-A310-34B89A3FEF0D}" presName="iconBgRect" presStyleLbl="bgShp" presStyleIdx="0" presStyleCnt="6"/>
      <dgm:spPr/>
    </dgm:pt>
    <dgm:pt modelId="{8BE14395-245C-42B2-B7CD-1E7E6BFD9DA3}" type="pres">
      <dgm:prSet presAssocID="{1C88E593-B185-4AE7-A310-34B89A3FEF0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0373315-FC59-4D9C-870E-EDC4F15031D1}" type="pres">
      <dgm:prSet presAssocID="{1C88E593-B185-4AE7-A310-34B89A3FEF0D}" presName="spaceRect" presStyleCnt="0"/>
      <dgm:spPr/>
    </dgm:pt>
    <dgm:pt modelId="{2217C744-ABEE-4938-BE54-2BA272B2C8CD}" type="pres">
      <dgm:prSet presAssocID="{1C88E593-B185-4AE7-A310-34B89A3FEF0D}" presName="textRect" presStyleLbl="revTx" presStyleIdx="0" presStyleCnt="6">
        <dgm:presLayoutVars>
          <dgm:chMax val="1"/>
          <dgm:chPref val="1"/>
        </dgm:presLayoutVars>
      </dgm:prSet>
      <dgm:spPr/>
    </dgm:pt>
    <dgm:pt modelId="{07ABC096-A44B-4672-A4EB-5C3E25EA449C}" type="pres">
      <dgm:prSet presAssocID="{56782E8F-F402-4446-83CB-8385E737F265}" presName="sibTrans" presStyleLbl="sibTrans2D1" presStyleIdx="0" presStyleCnt="0"/>
      <dgm:spPr/>
    </dgm:pt>
    <dgm:pt modelId="{327B605B-7818-479C-BE20-BDB636F34BDD}" type="pres">
      <dgm:prSet presAssocID="{F1E85E6E-1607-4CFA-BB9F-C3171204EE57}" presName="compNode" presStyleCnt="0"/>
      <dgm:spPr/>
    </dgm:pt>
    <dgm:pt modelId="{955AD174-AEBD-4787-AA49-A8775C462F0B}" type="pres">
      <dgm:prSet presAssocID="{F1E85E6E-1607-4CFA-BB9F-C3171204EE57}" presName="iconBgRect" presStyleLbl="bgShp" presStyleIdx="1" presStyleCnt="6"/>
      <dgm:spPr/>
    </dgm:pt>
    <dgm:pt modelId="{97E164E7-3D67-496C-881B-149B5726F7FB}" type="pres">
      <dgm:prSet presAssocID="{F1E85E6E-1607-4CFA-BB9F-C3171204EE5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2BAAF09-089D-4927-87D1-259F99325903}" type="pres">
      <dgm:prSet presAssocID="{F1E85E6E-1607-4CFA-BB9F-C3171204EE57}" presName="spaceRect" presStyleCnt="0"/>
      <dgm:spPr/>
    </dgm:pt>
    <dgm:pt modelId="{99850773-0211-4F88-BF0B-FDCE397B9604}" type="pres">
      <dgm:prSet presAssocID="{F1E85E6E-1607-4CFA-BB9F-C3171204EE57}" presName="textRect" presStyleLbl="revTx" presStyleIdx="1" presStyleCnt="6">
        <dgm:presLayoutVars>
          <dgm:chMax val="1"/>
          <dgm:chPref val="1"/>
        </dgm:presLayoutVars>
      </dgm:prSet>
      <dgm:spPr/>
    </dgm:pt>
    <dgm:pt modelId="{858FE433-00F3-40B2-891E-2628D1AC7349}" type="pres">
      <dgm:prSet presAssocID="{1477664E-2B20-4BB9-A4EB-414394E9EA01}" presName="sibTrans" presStyleLbl="sibTrans2D1" presStyleIdx="0" presStyleCnt="0"/>
      <dgm:spPr/>
    </dgm:pt>
    <dgm:pt modelId="{BED5D1CE-CF01-4A67-9D1A-F30921930D79}" type="pres">
      <dgm:prSet presAssocID="{48BD6467-EC09-43FA-9BD3-FD5667FF3563}" presName="compNode" presStyleCnt="0"/>
      <dgm:spPr/>
    </dgm:pt>
    <dgm:pt modelId="{836D75CF-711C-49E6-8EFC-1178D3AFACA1}" type="pres">
      <dgm:prSet presAssocID="{48BD6467-EC09-43FA-9BD3-FD5667FF3563}" presName="iconBgRect" presStyleLbl="bgShp" presStyleIdx="2" presStyleCnt="6"/>
      <dgm:spPr/>
    </dgm:pt>
    <dgm:pt modelId="{137EC9DF-8455-449B-BA56-A837779EF905}" type="pres">
      <dgm:prSet presAssocID="{48BD6467-EC09-43FA-9BD3-FD5667FF356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F95A636-8836-46D0-9D8D-E0DF81DB4F45}" type="pres">
      <dgm:prSet presAssocID="{48BD6467-EC09-43FA-9BD3-FD5667FF3563}" presName="spaceRect" presStyleCnt="0"/>
      <dgm:spPr/>
    </dgm:pt>
    <dgm:pt modelId="{2851E63B-6704-4459-89F9-5806D17F532D}" type="pres">
      <dgm:prSet presAssocID="{48BD6467-EC09-43FA-9BD3-FD5667FF3563}" presName="textRect" presStyleLbl="revTx" presStyleIdx="2" presStyleCnt="6">
        <dgm:presLayoutVars>
          <dgm:chMax val="1"/>
          <dgm:chPref val="1"/>
        </dgm:presLayoutVars>
      </dgm:prSet>
      <dgm:spPr/>
    </dgm:pt>
    <dgm:pt modelId="{61E40F25-387D-4C9A-BCE5-F24954C4F1C9}" type="pres">
      <dgm:prSet presAssocID="{2AD1984E-BA8C-44A9-A83F-9DFD7D983E63}" presName="sibTrans" presStyleLbl="sibTrans2D1" presStyleIdx="0" presStyleCnt="0"/>
      <dgm:spPr/>
    </dgm:pt>
    <dgm:pt modelId="{C1B7A1F6-D23A-4A37-8BC7-04077A86BF37}" type="pres">
      <dgm:prSet presAssocID="{497B03DA-9CE1-4A9A-A97E-A17380501F60}" presName="compNode" presStyleCnt="0"/>
      <dgm:spPr/>
    </dgm:pt>
    <dgm:pt modelId="{99972E70-67E3-4418-AE6B-F1C4D07867EB}" type="pres">
      <dgm:prSet presAssocID="{497B03DA-9CE1-4A9A-A97E-A17380501F60}" presName="iconBgRect" presStyleLbl="bgShp" presStyleIdx="3" presStyleCnt="6"/>
      <dgm:spPr/>
    </dgm:pt>
    <dgm:pt modelId="{682327BC-B1C1-4556-B93A-EF660D0FD44A}" type="pres">
      <dgm:prSet presAssocID="{497B03DA-9CE1-4A9A-A97E-A17380501F6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609BF22-BA3A-4F6A-B0F4-5CC02CD876F6}" type="pres">
      <dgm:prSet presAssocID="{497B03DA-9CE1-4A9A-A97E-A17380501F60}" presName="spaceRect" presStyleCnt="0"/>
      <dgm:spPr/>
    </dgm:pt>
    <dgm:pt modelId="{59269ED1-61BF-43BE-98A6-0D91E64C11A2}" type="pres">
      <dgm:prSet presAssocID="{497B03DA-9CE1-4A9A-A97E-A17380501F60}" presName="textRect" presStyleLbl="revTx" presStyleIdx="3" presStyleCnt="6">
        <dgm:presLayoutVars>
          <dgm:chMax val="1"/>
          <dgm:chPref val="1"/>
        </dgm:presLayoutVars>
      </dgm:prSet>
      <dgm:spPr/>
    </dgm:pt>
    <dgm:pt modelId="{9BD432F2-C696-40F1-8C41-B2FA60736805}" type="pres">
      <dgm:prSet presAssocID="{9239EAAD-97D4-423F-A4B6-6C6D599ED896}" presName="sibTrans" presStyleLbl="sibTrans2D1" presStyleIdx="0" presStyleCnt="0"/>
      <dgm:spPr/>
    </dgm:pt>
    <dgm:pt modelId="{E9524C63-D7BB-4D4E-A3CE-AEAC5EED74BD}" type="pres">
      <dgm:prSet presAssocID="{9D86A003-6A60-2441-9D28-BBA91DE81B66}" presName="compNode" presStyleCnt="0"/>
      <dgm:spPr/>
    </dgm:pt>
    <dgm:pt modelId="{0B5ED899-FA16-43AE-84DF-81174EC4274C}" type="pres">
      <dgm:prSet presAssocID="{9D86A003-6A60-2441-9D28-BBA91DE81B66}" presName="iconBgRect" presStyleLbl="bgShp" presStyleIdx="4" presStyleCnt="6"/>
      <dgm:spPr/>
    </dgm:pt>
    <dgm:pt modelId="{78C58917-6018-4B77-B00F-76887E4A5407}" type="pres">
      <dgm:prSet presAssocID="{9D86A003-6A60-2441-9D28-BBA91DE81B6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F52ED83-1831-427D-80AD-C338759BB533}" type="pres">
      <dgm:prSet presAssocID="{9D86A003-6A60-2441-9D28-BBA91DE81B66}" presName="spaceRect" presStyleCnt="0"/>
      <dgm:spPr/>
    </dgm:pt>
    <dgm:pt modelId="{DB51F29A-017F-4F51-957B-4E8EC17462A4}" type="pres">
      <dgm:prSet presAssocID="{9D86A003-6A60-2441-9D28-BBA91DE81B66}" presName="textRect" presStyleLbl="revTx" presStyleIdx="4" presStyleCnt="6">
        <dgm:presLayoutVars>
          <dgm:chMax val="1"/>
          <dgm:chPref val="1"/>
        </dgm:presLayoutVars>
      </dgm:prSet>
      <dgm:spPr/>
    </dgm:pt>
    <dgm:pt modelId="{9F6377DC-8CA8-4495-955F-8EBD936739C7}" type="pres">
      <dgm:prSet presAssocID="{6FDC9BAF-3B79-8C43-AC63-C6E27023882E}" presName="sibTrans" presStyleLbl="sibTrans2D1" presStyleIdx="0" presStyleCnt="0"/>
      <dgm:spPr/>
    </dgm:pt>
    <dgm:pt modelId="{94385505-66AB-480A-9487-B48543628526}" type="pres">
      <dgm:prSet presAssocID="{FD068E06-E297-324C-BFEE-92B163F806CE}" presName="compNode" presStyleCnt="0"/>
      <dgm:spPr/>
    </dgm:pt>
    <dgm:pt modelId="{ED6E6D39-5A48-478A-A304-BF714013B492}" type="pres">
      <dgm:prSet presAssocID="{FD068E06-E297-324C-BFEE-92B163F806CE}" presName="iconBgRect" presStyleLbl="bgShp" presStyleIdx="5" presStyleCnt="6"/>
      <dgm:spPr/>
    </dgm:pt>
    <dgm:pt modelId="{C87A3982-8129-4820-BD81-FA418FA50267}" type="pres">
      <dgm:prSet presAssocID="{FD068E06-E297-324C-BFEE-92B163F806C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A7D3935-1DDF-404A-AB1B-86919A93F959}" type="pres">
      <dgm:prSet presAssocID="{FD068E06-E297-324C-BFEE-92B163F806CE}" presName="spaceRect" presStyleCnt="0"/>
      <dgm:spPr/>
    </dgm:pt>
    <dgm:pt modelId="{74C183DD-5D8F-4DDB-AD3D-01BF1D9E62A6}" type="pres">
      <dgm:prSet presAssocID="{FD068E06-E297-324C-BFEE-92B163F806C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3124405-1A27-5247-85B1-983FA3B74277}" type="presOf" srcId="{FD068E06-E297-324C-BFEE-92B163F806CE}" destId="{74C183DD-5D8F-4DDB-AD3D-01BF1D9E62A6}" srcOrd="0" destOrd="0" presId="urn:microsoft.com/office/officeart/2018/2/layout/IconCircleList"/>
    <dgm:cxn modelId="{C69CA311-4881-4F00-BB73-B0ACB7752E1A}" srcId="{7E5D4478-3F82-4013-9D35-B47C954993F8}" destId="{1C88E593-B185-4AE7-A310-34B89A3FEF0D}" srcOrd="0" destOrd="0" parTransId="{95C93153-51CA-44EF-95C7-4692CCB8E9D4}" sibTransId="{56782E8F-F402-4446-83CB-8385E737F265}"/>
    <dgm:cxn modelId="{095C1716-1133-6C43-AE3F-D8B048EE777E}" type="presOf" srcId="{7E5D4478-3F82-4013-9D35-B47C954993F8}" destId="{DECDFFAB-C7DA-4F4F-82C4-C484C5188712}" srcOrd="0" destOrd="0" presId="urn:microsoft.com/office/officeart/2018/2/layout/IconCircleList"/>
    <dgm:cxn modelId="{0B4C781A-092E-1C45-A6C3-8E59709F21AD}" type="presOf" srcId="{6FDC9BAF-3B79-8C43-AC63-C6E27023882E}" destId="{9F6377DC-8CA8-4495-955F-8EBD936739C7}" srcOrd="0" destOrd="0" presId="urn:microsoft.com/office/officeart/2018/2/layout/IconCircleList"/>
    <dgm:cxn modelId="{3CE2EC1C-81BC-364E-AA40-1D1DA6DFB763}" type="presOf" srcId="{1477664E-2B20-4BB9-A4EB-414394E9EA01}" destId="{858FE433-00F3-40B2-891E-2628D1AC7349}" srcOrd="0" destOrd="0" presId="urn:microsoft.com/office/officeart/2018/2/layout/IconCircleList"/>
    <dgm:cxn modelId="{516D9824-F408-4F1D-9A12-9E7D72AF41E0}" srcId="{7E5D4478-3F82-4013-9D35-B47C954993F8}" destId="{48BD6467-EC09-43FA-9BD3-FD5667FF3563}" srcOrd="2" destOrd="0" parTransId="{F01E29D3-F1BB-4EFA-B16D-6B627760A299}" sibTransId="{2AD1984E-BA8C-44A9-A83F-9DFD7D983E63}"/>
    <dgm:cxn modelId="{0D93B22B-63B0-9645-A9E6-D75D8979D3D6}" type="presOf" srcId="{2AD1984E-BA8C-44A9-A83F-9DFD7D983E63}" destId="{61E40F25-387D-4C9A-BCE5-F24954C4F1C9}" srcOrd="0" destOrd="0" presId="urn:microsoft.com/office/officeart/2018/2/layout/IconCircleList"/>
    <dgm:cxn modelId="{3ED58B2D-8BE7-7341-8C0C-A97D4665976D}" type="presOf" srcId="{56782E8F-F402-4446-83CB-8385E737F265}" destId="{07ABC096-A44B-4672-A4EB-5C3E25EA449C}" srcOrd="0" destOrd="0" presId="urn:microsoft.com/office/officeart/2018/2/layout/IconCircleList"/>
    <dgm:cxn modelId="{0CFDF73D-D6AE-A040-BB1C-8309FF8B1583}" type="presOf" srcId="{497B03DA-9CE1-4A9A-A97E-A17380501F60}" destId="{59269ED1-61BF-43BE-98A6-0D91E64C11A2}" srcOrd="0" destOrd="0" presId="urn:microsoft.com/office/officeart/2018/2/layout/IconCircleList"/>
    <dgm:cxn modelId="{50844969-EEA1-5949-A073-6FD69BB4FAE0}" type="presOf" srcId="{48BD6467-EC09-43FA-9BD3-FD5667FF3563}" destId="{2851E63B-6704-4459-89F9-5806D17F532D}" srcOrd="0" destOrd="0" presId="urn:microsoft.com/office/officeart/2018/2/layout/IconCircleList"/>
    <dgm:cxn modelId="{4BD2BC78-3E96-7C46-AFFE-71A90A30D396}" srcId="{7E5D4478-3F82-4013-9D35-B47C954993F8}" destId="{9D86A003-6A60-2441-9D28-BBA91DE81B66}" srcOrd="4" destOrd="0" parTransId="{85D991AD-976C-644F-8465-0BEE45B1DDEB}" sibTransId="{6FDC9BAF-3B79-8C43-AC63-C6E27023882E}"/>
    <dgm:cxn modelId="{234E9C8C-5637-DE46-A602-7D4C0B7215D2}" srcId="{7E5D4478-3F82-4013-9D35-B47C954993F8}" destId="{FD068E06-E297-324C-BFEE-92B163F806CE}" srcOrd="5" destOrd="0" parTransId="{C6276174-1041-CD48-87A7-93EB433C9BCB}" sibTransId="{09092B78-0EC1-8C49-84C9-F21F3F11526B}"/>
    <dgm:cxn modelId="{35815EBC-4AD8-4765-A0E4-21ADD81C9390}" srcId="{7E5D4478-3F82-4013-9D35-B47C954993F8}" destId="{F1E85E6E-1607-4CFA-BB9F-C3171204EE57}" srcOrd="1" destOrd="0" parTransId="{9BE081A0-65A6-4AEC-8257-431D03ED9F41}" sibTransId="{1477664E-2B20-4BB9-A4EB-414394E9EA01}"/>
    <dgm:cxn modelId="{9B97EDBF-5EAB-484C-8A50-5038EA27F158}" type="presOf" srcId="{9D86A003-6A60-2441-9D28-BBA91DE81B66}" destId="{DB51F29A-017F-4F51-957B-4E8EC17462A4}" srcOrd="0" destOrd="0" presId="urn:microsoft.com/office/officeart/2018/2/layout/IconCircleList"/>
    <dgm:cxn modelId="{AF9172C8-4B50-4247-B33A-6DF57A13252E}" type="presOf" srcId="{9239EAAD-97D4-423F-A4B6-6C6D599ED896}" destId="{9BD432F2-C696-40F1-8C41-B2FA60736805}" srcOrd="0" destOrd="0" presId="urn:microsoft.com/office/officeart/2018/2/layout/IconCircleList"/>
    <dgm:cxn modelId="{DEDF55DB-16B2-4B8B-B9EC-456720794ED8}" srcId="{7E5D4478-3F82-4013-9D35-B47C954993F8}" destId="{497B03DA-9CE1-4A9A-A97E-A17380501F60}" srcOrd="3" destOrd="0" parTransId="{D00B761D-C405-4110-9A41-926FC8EB7614}" sibTransId="{9239EAAD-97D4-423F-A4B6-6C6D599ED896}"/>
    <dgm:cxn modelId="{3E442FDD-F479-1442-AEAC-3B0D11DA19E1}" type="presOf" srcId="{1C88E593-B185-4AE7-A310-34B89A3FEF0D}" destId="{2217C744-ABEE-4938-BE54-2BA272B2C8CD}" srcOrd="0" destOrd="0" presId="urn:microsoft.com/office/officeart/2018/2/layout/IconCircleList"/>
    <dgm:cxn modelId="{1D09F5E5-0067-0141-9942-8F14C1C5BA51}" type="presOf" srcId="{F1E85E6E-1607-4CFA-BB9F-C3171204EE57}" destId="{99850773-0211-4F88-BF0B-FDCE397B9604}" srcOrd="0" destOrd="0" presId="urn:microsoft.com/office/officeart/2018/2/layout/IconCircleList"/>
    <dgm:cxn modelId="{C9804047-C798-334F-9139-319FB57DB251}" type="presParOf" srcId="{DECDFFAB-C7DA-4F4F-82C4-C484C5188712}" destId="{71A4D2E1-6B3D-423B-B3C8-5197502DE0D5}" srcOrd="0" destOrd="0" presId="urn:microsoft.com/office/officeart/2018/2/layout/IconCircleList"/>
    <dgm:cxn modelId="{93056941-6A7D-8E4E-BAB9-5F076E3020D3}" type="presParOf" srcId="{71A4D2E1-6B3D-423B-B3C8-5197502DE0D5}" destId="{D790EDC2-9D4E-4E09-A1D4-6CA8B1E9F4C9}" srcOrd="0" destOrd="0" presId="urn:microsoft.com/office/officeart/2018/2/layout/IconCircleList"/>
    <dgm:cxn modelId="{3B54CDB6-0939-6241-B22E-E67495F7DB35}" type="presParOf" srcId="{D790EDC2-9D4E-4E09-A1D4-6CA8B1E9F4C9}" destId="{8F3D8378-6060-41FB-B051-89FD9C12ADE8}" srcOrd="0" destOrd="0" presId="urn:microsoft.com/office/officeart/2018/2/layout/IconCircleList"/>
    <dgm:cxn modelId="{F7B8958D-F27B-4A45-9FF2-D6B2E548C3E3}" type="presParOf" srcId="{D790EDC2-9D4E-4E09-A1D4-6CA8B1E9F4C9}" destId="{8BE14395-245C-42B2-B7CD-1E7E6BFD9DA3}" srcOrd="1" destOrd="0" presId="urn:microsoft.com/office/officeart/2018/2/layout/IconCircleList"/>
    <dgm:cxn modelId="{7380785F-B43D-4944-BF81-5747F8E9C03E}" type="presParOf" srcId="{D790EDC2-9D4E-4E09-A1D4-6CA8B1E9F4C9}" destId="{20373315-FC59-4D9C-870E-EDC4F15031D1}" srcOrd="2" destOrd="0" presId="urn:microsoft.com/office/officeart/2018/2/layout/IconCircleList"/>
    <dgm:cxn modelId="{4DBAB232-8461-D848-8E55-800F91BC54D8}" type="presParOf" srcId="{D790EDC2-9D4E-4E09-A1D4-6CA8B1E9F4C9}" destId="{2217C744-ABEE-4938-BE54-2BA272B2C8CD}" srcOrd="3" destOrd="0" presId="urn:microsoft.com/office/officeart/2018/2/layout/IconCircleList"/>
    <dgm:cxn modelId="{8B635389-202F-3049-9EBD-2D8EC1429ED3}" type="presParOf" srcId="{71A4D2E1-6B3D-423B-B3C8-5197502DE0D5}" destId="{07ABC096-A44B-4672-A4EB-5C3E25EA449C}" srcOrd="1" destOrd="0" presId="urn:microsoft.com/office/officeart/2018/2/layout/IconCircleList"/>
    <dgm:cxn modelId="{E000CAC1-4BF3-F447-8A25-C4F6FBB7DA1F}" type="presParOf" srcId="{71A4D2E1-6B3D-423B-B3C8-5197502DE0D5}" destId="{327B605B-7818-479C-BE20-BDB636F34BDD}" srcOrd="2" destOrd="0" presId="urn:microsoft.com/office/officeart/2018/2/layout/IconCircleList"/>
    <dgm:cxn modelId="{7B88E078-92AA-A849-8768-4D2D5E1B5535}" type="presParOf" srcId="{327B605B-7818-479C-BE20-BDB636F34BDD}" destId="{955AD174-AEBD-4787-AA49-A8775C462F0B}" srcOrd="0" destOrd="0" presId="urn:microsoft.com/office/officeart/2018/2/layout/IconCircleList"/>
    <dgm:cxn modelId="{06222DF0-6FBA-7648-B239-A18A73FF5F74}" type="presParOf" srcId="{327B605B-7818-479C-BE20-BDB636F34BDD}" destId="{97E164E7-3D67-496C-881B-149B5726F7FB}" srcOrd="1" destOrd="0" presId="urn:microsoft.com/office/officeart/2018/2/layout/IconCircleList"/>
    <dgm:cxn modelId="{A66B85E5-B7A8-F94E-8610-30AF2FBE3063}" type="presParOf" srcId="{327B605B-7818-479C-BE20-BDB636F34BDD}" destId="{02BAAF09-089D-4927-87D1-259F99325903}" srcOrd="2" destOrd="0" presId="urn:microsoft.com/office/officeart/2018/2/layout/IconCircleList"/>
    <dgm:cxn modelId="{B9D1AF20-AA57-0D4F-B25E-06B4FFFB6478}" type="presParOf" srcId="{327B605B-7818-479C-BE20-BDB636F34BDD}" destId="{99850773-0211-4F88-BF0B-FDCE397B9604}" srcOrd="3" destOrd="0" presId="urn:microsoft.com/office/officeart/2018/2/layout/IconCircleList"/>
    <dgm:cxn modelId="{F729A142-E8DB-7B4D-9F5D-A7FA456093F5}" type="presParOf" srcId="{71A4D2E1-6B3D-423B-B3C8-5197502DE0D5}" destId="{858FE433-00F3-40B2-891E-2628D1AC7349}" srcOrd="3" destOrd="0" presId="urn:microsoft.com/office/officeart/2018/2/layout/IconCircleList"/>
    <dgm:cxn modelId="{6E451EB5-CF2E-BE47-BBBF-8011C857CEB7}" type="presParOf" srcId="{71A4D2E1-6B3D-423B-B3C8-5197502DE0D5}" destId="{BED5D1CE-CF01-4A67-9D1A-F30921930D79}" srcOrd="4" destOrd="0" presId="urn:microsoft.com/office/officeart/2018/2/layout/IconCircleList"/>
    <dgm:cxn modelId="{BB66A2A6-D9C5-3344-B9E4-5D5A82EB51B0}" type="presParOf" srcId="{BED5D1CE-CF01-4A67-9D1A-F30921930D79}" destId="{836D75CF-711C-49E6-8EFC-1178D3AFACA1}" srcOrd="0" destOrd="0" presId="urn:microsoft.com/office/officeart/2018/2/layout/IconCircleList"/>
    <dgm:cxn modelId="{8C00A350-1487-C644-B5FE-9AB46AE8E239}" type="presParOf" srcId="{BED5D1CE-CF01-4A67-9D1A-F30921930D79}" destId="{137EC9DF-8455-449B-BA56-A837779EF905}" srcOrd="1" destOrd="0" presId="urn:microsoft.com/office/officeart/2018/2/layout/IconCircleList"/>
    <dgm:cxn modelId="{F454624B-20DD-B34E-9F0D-0D509755CF45}" type="presParOf" srcId="{BED5D1CE-CF01-4A67-9D1A-F30921930D79}" destId="{4F95A636-8836-46D0-9D8D-E0DF81DB4F45}" srcOrd="2" destOrd="0" presId="urn:microsoft.com/office/officeart/2018/2/layout/IconCircleList"/>
    <dgm:cxn modelId="{A2CEB634-9D6F-594E-94EF-16C3B26F7166}" type="presParOf" srcId="{BED5D1CE-CF01-4A67-9D1A-F30921930D79}" destId="{2851E63B-6704-4459-89F9-5806D17F532D}" srcOrd="3" destOrd="0" presId="urn:microsoft.com/office/officeart/2018/2/layout/IconCircleList"/>
    <dgm:cxn modelId="{AABE9AFF-3F4A-8E4A-9314-F4A022202470}" type="presParOf" srcId="{71A4D2E1-6B3D-423B-B3C8-5197502DE0D5}" destId="{61E40F25-387D-4C9A-BCE5-F24954C4F1C9}" srcOrd="5" destOrd="0" presId="urn:microsoft.com/office/officeart/2018/2/layout/IconCircleList"/>
    <dgm:cxn modelId="{B92C9ADE-A6D2-E748-B2C5-8883663B06CD}" type="presParOf" srcId="{71A4D2E1-6B3D-423B-B3C8-5197502DE0D5}" destId="{C1B7A1F6-D23A-4A37-8BC7-04077A86BF37}" srcOrd="6" destOrd="0" presId="urn:microsoft.com/office/officeart/2018/2/layout/IconCircleList"/>
    <dgm:cxn modelId="{FC9B2316-597D-7A42-AE38-A2F7153F1361}" type="presParOf" srcId="{C1B7A1F6-D23A-4A37-8BC7-04077A86BF37}" destId="{99972E70-67E3-4418-AE6B-F1C4D07867EB}" srcOrd="0" destOrd="0" presId="urn:microsoft.com/office/officeart/2018/2/layout/IconCircleList"/>
    <dgm:cxn modelId="{D5BB7B1C-08C6-F94B-A856-EF2D964BDD43}" type="presParOf" srcId="{C1B7A1F6-D23A-4A37-8BC7-04077A86BF37}" destId="{682327BC-B1C1-4556-B93A-EF660D0FD44A}" srcOrd="1" destOrd="0" presId="urn:microsoft.com/office/officeart/2018/2/layout/IconCircleList"/>
    <dgm:cxn modelId="{43B9FFA5-9130-484C-8B04-D62F77DAE73B}" type="presParOf" srcId="{C1B7A1F6-D23A-4A37-8BC7-04077A86BF37}" destId="{4609BF22-BA3A-4F6A-B0F4-5CC02CD876F6}" srcOrd="2" destOrd="0" presId="urn:microsoft.com/office/officeart/2018/2/layout/IconCircleList"/>
    <dgm:cxn modelId="{C96FFF8D-9208-2A4A-8B87-A2D5791992CA}" type="presParOf" srcId="{C1B7A1F6-D23A-4A37-8BC7-04077A86BF37}" destId="{59269ED1-61BF-43BE-98A6-0D91E64C11A2}" srcOrd="3" destOrd="0" presId="urn:microsoft.com/office/officeart/2018/2/layout/IconCircleList"/>
    <dgm:cxn modelId="{1FBC7795-8BDF-254C-AB31-F5CFDDFF9381}" type="presParOf" srcId="{71A4D2E1-6B3D-423B-B3C8-5197502DE0D5}" destId="{9BD432F2-C696-40F1-8C41-B2FA60736805}" srcOrd="7" destOrd="0" presId="urn:microsoft.com/office/officeart/2018/2/layout/IconCircleList"/>
    <dgm:cxn modelId="{958013DA-5203-0E4A-894A-69761F8ADBE6}" type="presParOf" srcId="{71A4D2E1-6B3D-423B-B3C8-5197502DE0D5}" destId="{E9524C63-D7BB-4D4E-A3CE-AEAC5EED74BD}" srcOrd="8" destOrd="0" presId="urn:microsoft.com/office/officeart/2018/2/layout/IconCircleList"/>
    <dgm:cxn modelId="{4198AEFF-92BB-4E43-81BF-F213623A7CCA}" type="presParOf" srcId="{E9524C63-D7BB-4D4E-A3CE-AEAC5EED74BD}" destId="{0B5ED899-FA16-43AE-84DF-81174EC4274C}" srcOrd="0" destOrd="0" presId="urn:microsoft.com/office/officeart/2018/2/layout/IconCircleList"/>
    <dgm:cxn modelId="{13A20FDB-0A26-0C4A-93B8-86A752928470}" type="presParOf" srcId="{E9524C63-D7BB-4D4E-A3CE-AEAC5EED74BD}" destId="{78C58917-6018-4B77-B00F-76887E4A5407}" srcOrd="1" destOrd="0" presId="urn:microsoft.com/office/officeart/2018/2/layout/IconCircleList"/>
    <dgm:cxn modelId="{EAC996AF-7583-DD4B-8B63-5CCE755760BB}" type="presParOf" srcId="{E9524C63-D7BB-4D4E-A3CE-AEAC5EED74BD}" destId="{8F52ED83-1831-427D-80AD-C338759BB533}" srcOrd="2" destOrd="0" presId="urn:microsoft.com/office/officeart/2018/2/layout/IconCircleList"/>
    <dgm:cxn modelId="{7A5019EE-37B6-FA4C-9A4A-987B1E0B2CC9}" type="presParOf" srcId="{E9524C63-D7BB-4D4E-A3CE-AEAC5EED74BD}" destId="{DB51F29A-017F-4F51-957B-4E8EC17462A4}" srcOrd="3" destOrd="0" presId="urn:microsoft.com/office/officeart/2018/2/layout/IconCircleList"/>
    <dgm:cxn modelId="{947B370F-A776-9F4B-B23E-65252B20DFB6}" type="presParOf" srcId="{71A4D2E1-6B3D-423B-B3C8-5197502DE0D5}" destId="{9F6377DC-8CA8-4495-955F-8EBD936739C7}" srcOrd="9" destOrd="0" presId="urn:microsoft.com/office/officeart/2018/2/layout/IconCircleList"/>
    <dgm:cxn modelId="{868E1DE6-AF66-4746-B24C-D2332F3BEDF7}" type="presParOf" srcId="{71A4D2E1-6B3D-423B-B3C8-5197502DE0D5}" destId="{94385505-66AB-480A-9487-B48543628526}" srcOrd="10" destOrd="0" presId="urn:microsoft.com/office/officeart/2018/2/layout/IconCircleList"/>
    <dgm:cxn modelId="{170F0456-E69D-5841-A1CE-64AF32FE2667}" type="presParOf" srcId="{94385505-66AB-480A-9487-B48543628526}" destId="{ED6E6D39-5A48-478A-A304-BF714013B492}" srcOrd="0" destOrd="0" presId="urn:microsoft.com/office/officeart/2018/2/layout/IconCircleList"/>
    <dgm:cxn modelId="{32D4EC91-472C-A049-B02D-55391C2A82E9}" type="presParOf" srcId="{94385505-66AB-480A-9487-B48543628526}" destId="{C87A3982-8129-4820-BD81-FA418FA50267}" srcOrd="1" destOrd="0" presId="urn:microsoft.com/office/officeart/2018/2/layout/IconCircleList"/>
    <dgm:cxn modelId="{010B6E77-3A1A-3543-8D33-783EA5035282}" type="presParOf" srcId="{94385505-66AB-480A-9487-B48543628526}" destId="{8A7D3935-1DDF-404A-AB1B-86919A93F959}" srcOrd="2" destOrd="0" presId="urn:microsoft.com/office/officeart/2018/2/layout/IconCircleList"/>
    <dgm:cxn modelId="{C62B79E7-9C48-6E4D-88B3-8514054B932C}" type="presParOf" srcId="{94385505-66AB-480A-9487-B48543628526}" destId="{74C183DD-5D8F-4DDB-AD3D-01BF1D9E62A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4D0BFA-5244-934B-8042-007B1A2ABC89}" type="doc">
      <dgm:prSet loTypeId="urn:microsoft.com/office/officeart/2005/8/layout/arrow2" loCatId="" qsTypeId="urn:microsoft.com/office/officeart/2005/8/quickstyle/simple1" qsCatId="simple" csTypeId="urn:microsoft.com/office/officeart/2005/8/colors/colorful3" csCatId="colorful" phldr="1"/>
      <dgm:spPr/>
    </dgm:pt>
    <dgm:pt modelId="{BE273A0F-774A-894E-9E6D-C2038DC02AAB}">
      <dgm:prSet phldrT="[Text]" custT="1"/>
      <dgm:spPr/>
      <dgm:t>
        <a:bodyPr/>
        <a:lstStyle/>
        <a:p>
          <a:r>
            <a:rPr lang="en-US" sz="1800" dirty="0"/>
            <a:t>Data Preparation</a:t>
          </a:r>
        </a:p>
      </dgm:t>
    </dgm:pt>
    <dgm:pt modelId="{7E3D3CAA-DF57-1B42-9852-753BCA2AF92E}" type="parTrans" cxnId="{2A13EF89-05B4-994B-888C-7A5B6E44C812}">
      <dgm:prSet/>
      <dgm:spPr/>
      <dgm:t>
        <a:bodyPr/>
        <a:lstStyle/>
        <a:p>
          <a:endParaRPr lang="en-US" sz="2400"/>
        </a:p>
      </dgm:t>
    </dgm:pt>
    <dgm:pt modelId="{CF2F7F7E-1BC6-9E45-A787-A1BE928261AC}" type="sibTrans" cxnId="{2A13EF89-05B4-994B-888C-7A5B6E44C812}">
      <dgm:prSet/>
      <dgm:spPr/>
      <dgm:t>
        <a:bodyPr/>
        <a:lstStyle/>
        <a:p>
          <a:endParaRPr lang="en-US" sz="2400"/>
        </a:p>
      </dgm:t>
    </dgm:pt>
    <dgm:pt modelId="{06D74F98-137F-874E-AF77-30432F5E5657}">
      <dgm:prSet phldrT="[Text]" custT="1"/>
      <dgm:spPr/>
      <dgm:t>
        <a:bodyPr/>
        <a:lstStyle/>
        <a:p>
          <a:r>
            <a:rPr lang="en-US" sz="1800" dirty="0"/>
            <a:t>Data Modeling</a:t>
          </a:r>
        </a:p>
      </dgm:t>
    </dgm:pt>
    <dgm:pt modelId="{228C2FEE-F7A3-EE46-B556-38286EA8AF13}" type="parTrans" cxnId="{12E9C11A-3C32-2A4E-922E-063E06A83D97}">
      <dgm:prSet/>
      <dgm:spPr/>
      <dgm:t>
        <a:bodyPr/>
        <a:lstStyle/>
        <a:p>
          <a:endParaRPr lang="en-US" sz="2400"/>
        </a:p>
      </dgm:t>
    </dgm:pt>
    <dgm:pt modelId="{5F5A6328-83A7-C54D-B4FF-7914956BCF19}" type="sibTrans" cxnId="{12E9C11A-3C32-2A4E-922E-063E06A83D97}">
      <dgm:prSet/>
      <dgm:spPr/>
      <dgm:t>
        <a:bodyPr/>
        <a:lstStyle/>
        <a:p>
          <a:endParaRPr lang="en-US" sz="2400"/>
        </a:p>
      </dgm:t>
    </dgm:pt>
    <dgm:pt modelId="{A070C239-B825-A641-9602-9ED207DF09BF}">
      <dgm:prSet phldrT="[Text]" custT="1"/>
      <dgm:spPr/>
      <dgm:t>
        <a:bodyPr/>
        <a:lstStyle/>
        <a:p>
          <a:r>
            <a:rPr lang="en-US" sz="1800" dirty="0"/>
            <a:t>Model Evaluation</a:t>
          </a:r>
        </a:p>
      </dgm:t>
    </dgm:pt>
    <dgm:pt modelId="{D58BBD84-4178-6E48-8BD7-976598F19A39}" type="parTrans" cxnId="{461E3C70-7425-3040-BFA6-65BD984BE648}">
      <dgm:prSet/>
      <dgm:spPr/>
      <dgm:t>
        <a:bodyPr/>
        <a:lstStyle/>
        <a:p>
          <a:endParaRPr lang="en-US" sz="2400"/>
        </a:p>
      </dgm:t>
    </dgm:pt>
    <dgm:pt modelId="{E186FAE2-424B-ED44-A1DE-587D730D36DF}" type="sibTrans" cxnId="{461E3C70-7425-3040-BFA6-65BD984BE648}">
      <dgm:prSet/>
      <dgm:spPr/>
      <dgm:t>
        <a:bodyPr/>
        <a:lstStyle/>
        <a:p>
          <a:endParaRPr lang="en-US" sz="2400"/>
        </a:p>
      </dgm:t>
    </dgm:pt>
    <dgm:pt modelId="{E6D319F7-2051-E145-8AC4-373879E27871}">
      <dgm:prSet phldrT="[Text]" custT="1"/>
      <dgm:spPr/>
      <dgm:t>
        <a:bodyPr/>
        <a:lstStyle/>
        <a:p>
          <a:r>
            <a:rPr lang="en-US" sz="1800" dirty="0"/>
            <a:t>Choosing Model</a:t>
          </a:r>
        </a:p>
      </dgm:t>
    </dgm:pt>
    <dgm:pt modelId="{2FC94343-5C10-9B4E-9201-9E10A8E9334C}" type="parTrans" cxnId="{EE9E0E85-11E5-DB49-8DD5-21639E7850E9}">
      <dgm:prSet/>
      <dgm:spPr/>
      <dgm:t>
        <a:bodyPr/>
        <a:lstStyle/>
        <a:p>
          <a:endParaRPr lang="en-US" sz="2400"/>
        </a:p>
      </dgm:t>
    </dgm:pt>
    <dgm:pt modelId="{845FDA43-17AA-704D-9A29-88147A3B51C7}" type="sibTrans" cxnId="{EE9E0E85-11E5-DB49-8DD5-21639E7850E9}">
      <dgm:prSet/>
      <dgm:spPr/>
      <dgm:t>
        <a:bodyPr/>
        <a:lstStyle/>
        <a:p>
          <a:endParaRPr lang="en-US" sz="2400"/>
        </a:p>
      </dgm:t>
    </dgm:pt>
    <dgm:pt modelId="{7BAF9465-F8C3-1149-807F-648DB6420079}" type="pres">
      <dgm:prSet presAssocID="{BD4D0BFA-5244-934B-8042-007B1A2ABC89}" presName="arrowDiagram" presStyleCnt="0">
        <dgm:presLayoutVars>
          <dgm:chMax val="5"/>
          <dgm:dir/>
          <dgm:resizeHandles val="exact"/>
        </dgm:presLayoutVars>
      </dgm:prSet>
      <dgm:spPr/>
    </dgm:pt>
    <dgm:pt modelId="{7A03FE51-4A39-8243-890A-AC1B09A49C21}" type="pres">
      <dgm:prSet presAssocID="{BD4D0BFA-5244-934B-8042-007B1A2ABC89}" presName="arrow" presStyleLbl="bgShp" presStyleIdx="0" presStyleCnt="1"/>
      <dgm:spPr/>
    </dgm:pt>
    <dgm:pt modelId="{55DB0C28-6858-3244-84F4-DB1508DB5895}" type="pres">
      <dgm:prSet presAssocID="{BD4D0BFA-5244-934B-8042-007B1A2ABC89}" presName="arrowDiagram4" presStyleCnt="0"/>
      <dgm:spPr/>
    </dgm:pt>
    <dgm:pt modelId="{2FBAE2B4-945A-9B47-97AC-1EC157485349}" type="pres">
      <dgm:prSet presAssocID="{BE273A0F-774A-894E-9E6D-C2038DC02AAB}" presName="bullet4a" presStyleLbl="node1" presStyleIdx="0" presStyleCnt="4"/>
      <dgm:spPr/>
    </dgm:pt>
    <dgm:pt modelId="{02239C69-4D81-0945-9B79-C29D1C894894}" type="pres">
      <dgm:prSet presAssocID="{BE273A0F-774A-894E-9E6D-C2038DC02AAB}" presName="textBox4a" presStyleLbl="revTx" presStyleIdx="0" presStyleCnt="4" custScaleX="120367" custLinFactNeighborX="7995" custLinFactNeighborY="5252">
        <dgm:presLayoutVars>
          <dgm:bulletEnabled val="1"/>
        </dgm:presLayoutVars>
      </dgm:prSet>
      <dgm:spPr/>
    </dgm:pt>
    <dgm:pt modelId="{FE27D669-9C8A-614C-8620-198EEC5C54EB}" type="pres">
      <dgm:prSet presAssocID="{06D74F98-137F-874E-AF77-30432F5E5657}" presName="bullet4b" presStyleLbl="node1" presStyleIdx="1" presStyleCnt="4"/>
      <dgm:spPr/>
    </dgm:pt>
    <dgm:pt modelId="{4D57318B-C0FF-4C46-8D72-C04A1AF0613C}" type="pres">
      <dgm:prSet presAssocID="{06D74F98-137F-874E-AF77-30432F5E5657}" presName="textBox4b" presStyleLbl="revTx" presStyleIdx="1" presStyleCnt="4">
        <dgm:presLayoutVars>
          <dgm:bulletEnabled val="1"/>
        </dgm:presLayoutVars>
      </dgm:prSet>
      <dgm:spPr/>
    </dgm:pt>
    <dgm:pt modelId="{851F027B-DD29-8A46-B431-8532BF9AA8F1}" type="pres">
      <dgm:prSet presAssocID="{A070C239-B825-A641-9602-9ED207DF09BF}" presName="bullet4c" presStyleLbl="node1" presStyleIdx="2" presStyleCnt="4"/>
      <dgm:spPr/>
    </dgm:pt>
    <dgm:pt modelId="{1F87CF74-2EDE-2C48-B559-994D40BA7BB8}" type="pres">
      <dgm:prSet presAssocID="{A070C239-B825-A641-9602-9ED207DF09BF}" presName="textBox4c" presStyleLbl="revTx" presStyleIdx="2" presStyleCnt="4">
        <dgm:presLayoutVars>
          <dgm:bulletEnabled val="1"/>
        </dgm:presLayoutVars>
      </dgm:prSet>
      <dgm:spPr/>
    </dgm:pt>
    <dgm:pt modelId="{B0F91B31-ADE6-5D4C-AB95-CB73B88B3D3C}" type="pres">
      <dgm:prSet presAssocID="{E6D319F7-2051-E145-8AC4-373879E27871}" presName="bullet4d" presStyleLbl="node1" presStyleIdx="3" presStyleCnt="4"/>
      <dgm:spPr/>
    </dgm:pt>
    <dgm:pt modelId="{73A788B5-B0CD-0242-9D97-AA31466CE71B}" type="pres">
      <dgm:prSet presAssocID="{E6D319F7-2051-E145-8AC4-373879E27871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12E9C11A-3C32-2A4E-922E-063E06A83D97}" srcId="{BD4D0BFA-5244-934B-8042-007B1A2ABC89}" destId="{06D74F98-137F-874E-AF77-30432F5E5657}" srcOrd="1" destOrd="0" parTransId="{228C2FEE-F7A3-EE46-B556-38286EA8AF13}" sibTransId="{5F5A6328-83A7-C54D-B4FF-7914956BCF19}"/>
    <dgm:cxn modelId="{C1554A1C-17C7-6448-AE29-6E372D1357F3}" type="presOf" srcId="{E6D319F7-2051-E145-8AC4-373879E27871}" destId="{73A788B5-B0CD-0242-9D97-AA31466CE71B}" srcOrd="0" destOrd="0" presId="urn:microsoft.com/office/officeart/2005/8/layout/arrow2"/>
    <dgm:cxn modelId="{38E5BB2F-4BBA-D044-95F0-D72BADC38281}" type="presOf" srcId="{BE273A0F-774A-894E-9E6D-C2038DC02AAB}" destId="{02239C69-4D81-0945-9B79-C29D1C894894}" srcOrd="0" destOrd="0" presId="urn:microsoft.com/office/officeart/2005/8/layout/arrow2"/>
    <dgm:cxn modelId="{461E3C70-7425-3040-BFA6-65BD984BE648}" srcId="{BD4D0BFA-5244-934B-8042-007B1A2ABC89}" destId="{A070C239-B825-A641-9602-9ED207DF09BF}" srcOrd="2" destOrd="0" parTransId="{D58BBD84-4178-6E48-8BD7-976598F19A39}" sibTransId="{E186FAE2-424B-ED44-A1DE-587D730D36DF}"/>
    <dgm:cxn modelId="{12C33280-89BE-C042-B73F-16A045BFF173}" type="presOf" srcId="{A070C239-B825-A641-9602-9ED207DF09BF}" destId="{1F87CF74-2EDE-2C48-B559-994D40BA7BB8}" srcOrd="0" destOrd="0" presId="urn:microsoft.com/office/officeart/2005/8/layout/arrow2"/>
    <dgm:cxn modelId="{EE9E0E85-11E5-DB49-8DD5-21639E7850E9}" srcId="{BD4D0BFA-5244-934B-8042-007B1A2ABC89}" destId="{E6D319F7-2051-E145-8AC4-373879E27871}" srcOrd="3" destOrd="0" parTransId="{2FC94343-5C10-9B4E-9201-9E10A8E9334C}" sibTransId="{845FDA43-17AA-704D-9A29-88147A3B51C7}"/>
    <dgm:cxn modelId="{2A13EF89-05B4-994B-888C-7A5B6E44C812}" srcId="{BD4D0BFA-5244-934B-8042-007B1A2ABC89}" destId="{BE273A0F-774A-894E-9E6D-C2038DC02AAB}" srcOrd="0" destOrd="0" parTransId="{7E3D3CAA-DF57-1B42-9852-753BCA2AF92E}" sibTransId="{CF2F7F7E-1BC6-9E45-A787-A1BE928261AC}"/>
    <dgm:cxn modelId="{8AB7399F-8597-B745-AF52-C3E70A781390}" type="presOf" srcId="{06D74F98-137F-874E-AF77-30432F5E5657}" destId="{4D57318B-C0FF-4C46-8D72-C04A1AF0613C}" srcOrd="0" destOrd="0" presId="urn:microsoft.com/office/officeart/2005/8/layout/arrow2"/>
    <dgm:cxn modelId="{506886AA-4A32-9344-A421-3469719A9501}" type="presOf" srcId="{BD4D0BFA-5244-934B-8042-007B1A2ABC89}" destId="{7BAF9465-F8C3-1149-807F-648DB6420079}" srcOrd="0" destOrd="0" presId="urn:microsoft.com/office/officeart/2005/8/layout/arrow2"/>
    <dgm:cxn modelId="{2C41A69E-0889-A043-9A66-E3EFE4915A38}" type="presParOf" srcId="{7BAF9465-F8C3-1149-807F-648DB6420079}" destId="{7A03FE51-4A39-8243-890A-AC1B09A49C21}" srcOrd="0" destOrd="0" presId="urn:microsoft.com/office/officeart/2005/8/layout/arrow2"/>
    <dgm:cxn modelId="{41B64A0A-6A48-564D-8250-72852EA4FA4D}" type="presParOf" srcId="{7BAF9465-F8C3-1149-807F-648DB6420079}" destId="{55DB0C28-6858-3244-84F4-DB1508DB5895}" srcOrd="1" destOrd="0" presId="urn:microsoft.com/office/officeart/2005/8/layout/arrow2"/>
    <dgm:cxn modelId="{3D6A2A0A-21EE-144D-9D2A-8EACACF0BB7F}" type="presParOf" srcId="{55DB0C28-6858-3244-84F4-DB1508DB5895}" destId="{2FBAE2B4-945A-9B47-97AC-1EC157485349}" srcOrd="0" destOrd="0" presId="urn:microsoft.com/office/officeart/2005/8/layout/arrow2"/>
    <dgm:cxn modelId="{95D916FF-6A26-9748-A4FF-75948B7AE5D3}" type="presParOf" srcId="{55DB0C28-6858-3244-84F4-DB1508DB5895}" destId="{02239C69-4D81-0945-9B79-C29D1C894894}" srcOrd="1" destOrd="0" presId="urn:microsoft.com/office/officeart/2005/8/layout/arrow2"/>
    <dgm:cxn modelId="{488BBA74-4BC1-8D4E-AEA6-D5F106343A0C}" type="presParOf" srcId="{55DB0C28-6858-3244-84F4-DB1508DB5895}" destId="{FE27D669-9C8A-614C-8620-198EEC5C54EB}" srcOrd="2" destOrd="0" presId="urn:microsoft.com/office/officeart/2005/8/layout/arrow2"/>
    <dgm:cxn modelId="{7B88F0BA-B219-A849-A129-A8C4CD448ADD}" type="presParOf" srcId="{55DB0C28-6858-3244-84F4-DB1508DB5895}" destId="{4D57318B-C0FF-4C46-8D72-C04A1AF0613C}" srcOrd="3" destOrd="0" presId="urn:microsoft.com/office/officeart/2005/8/layout/arrow2"/>
    <dgm:cxn modelId="{0F9AB912-D7BA-E842-B188-50DA66F871AF}" type="presParOf" srcId="{55DB0C28-6858-3244-84F4-DB1508DB5895}" destId="{851F027B-DD29-8A46-B431-8532BF9AA8F1}" srcOrd="4" destOrd="0" presId="urn:microsoft.com/office/officeart/2005/8/layout/arrow2"/>
    <dgm:cxn modelId="{22089F96-5613-DF48-B47D-E4166D2215A8}" type="presParOf" srcId="{55DB0C28-6858-3244-84F4-DB1508DB5895}" destId="{1F87CF74-2EDE-2C48-B559-994D40BA7BB8}" srcOrd="5" destOrd="0" presId="urn:microsoft.com/office/officeart/2005/8/layout/arrow2"/>
    <dgm:cxn modelId="{432F786A-3EBC-7243-91B6-2CB3D0C19829}" type="presParOf" srcId="{55DB0C28-6858-3244-84F4-DB1508DB5895}" destId="{B0F91B31-ADE6-5D4C-AB95-CB73B88B3D3C}" srcOrd="6" destOrd="0" presId="urn:microsoft.com/office/officeart/2005/8/layout/arrow2"/>
    <dgm:cxn modelId="{A06297AB-9C9A-E844-966F-400582F044C3}" type="presParOf" srcId="{55DB0C28-6858-3244-84F4-DB1508DB5895}" destId="{73A788B5-B0CD-0242-9D97-AA31466CE71B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919EC6-D5E5-43A3-99C6-B77F47DC5D1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5CB362B-8203-445D-9543-7E2B46189FDC}">
      <dgm:prSet/>
      <dgm:spPr/>
      <dgm:t>
        <a:bodyPr/>
        <a:lstStyle/>
        <a:p>
          <a:r>
            <a:rPr lang="en-US" dirty="0"/>
            <a:t>Data Splitting (Train &amp; Test)</a:t>
          </a:r>
        </a:p>
      </dgm:t>
    </dgm:pt>
    <dgm:pt modelId="{221B6ECA-61A0-4D8B-89A9-225A2394D538}" type="parTrans" cxnId="{8C288C15-4929-4EA3-9BEB-E16AD5D28605}">
      <dgm:prSet/>
      <dgm:spPr/>
      <dgm:t>
        <a:bodyPr/>
        <a:lstStyle/>
        <a:p>
          <a:endParaRPr lang="en-US"/>
        </a:p>
      </dgm:t>
    </dgm:pt>
    <dgm:pt modelId="{BA880D3E-49FB-42F3-B862-40A8365353E3}" type="sibTrans" cxnId="{8C288C15-4929-4EA3-9BEB-E16AD5D28605}">
      <dgm:prSet/>
      <dgm:spPr/>
      <dgm:t>
        <a:bodyPr/>
        <a:lstStyle/>
        <a:p>
          <a:endParaRPr lang="en-US"/>
        </a:p>
      </dgm:t>
    </dgm:pt>
    <dgm:pt modelId="{43BAABA0-4D2A-4D9F-B801-764AAFCB4BC3}">
      <dgm:prSet/>
      <dgm:spPr/>
      <dgm:t>
        <a:bodyPr/>
        <a:lstStyle/>
        <a:p>
          <a:r>
            <a:rPr lang="en-US" dirty="0"/>
            <a:t>SMOTE Oversampling</a:t>
          </a:r>
        </a:p>
      </dgm:t>
    </dgm:pt>
    <dgm:pt modelId="{CEA41D5E-20CD-49AD-BC9E-1B94918661D1}" type="parTrans" cxnId="{DB9AFAD2-9ABF-4A5B-B706-82D20CD5D017}">
      <dgm:prSet/>
      <dgm:spPr/>
      <dgm:t>
        <a:bodyPr/>
        <a:lstStyle/>
        <a:p>
          <a:endParaRPr lang="en-US"/>
        </a:p>
      </dgm:t>
    </dgm:pt>
    <dgm:pt modelId="{6A8BEEBB-A005-424B-A1B7-9F58EC5A68E1}" type="sibTrans" cxnId="{DB9AFAD2-9ABF-4A5B-B706-82D20CD5D017}">
      <dgm:prSet/>
      <dgm:spPr/>
      <dgm:t>
        <a:bodyPr/>
        <a:lstStyle/>
        <a:p>
          <a:endParaRPr lang="en-US"/>
        </a:p>
      </dgm:t>
    </dgm:pt>
    <dgm:pt modelId="{9E8F2269-DF97-455F-A3EA-2C0C6ACF990F}">
      <dgm:prSet/>
      <dgm:spPr/>
      <dgm:t>
        <a:bodyPr/>
        <a:lstStyle/>
        <a:p>
          <a:r>
            <a:rPr lang="en-US"/>
            <a:t>Feature Scaling</a:t>
          </a:r>
        </a:p>
      </dgm:t>
    </dgm:pt>
    <dgm:pt modelId="{EBFF3AF5-D188-4B5C-9305-701F03ADDB60}" type="parTrans" cxnId="{88F3C2FB-6189-4FC8-967D-88AD44E0A7E4}">
      <dgm:prSet/>
      <dgm:spPr/>
      <dgm:t>
        <a:bodyPr/>
        <a:lstStyle/>
        <a:p>
          <a:endParaRPr lang="en-US"/>
        </a:p>
      </dgm:t>
    </dgm:pt>
    <dgm:pt modelId="{2A7F28EB-C57E-4CE8-B3E3-61C1C1F8F3FE}" type="sibTrans" cxnId="{88F3C2FB-6189-4FC8-967D-88AD44E0A7E4}">
      <dgm:prSet/>
      <dgm:spPr/>
      <dgm:t>
        <a:bodyPr/>
        <a:lstStyle/>
        <a:p>
          <a:endParaRPr lang="en-US"/>
        </a:p>
      </dgm:t>
    </dgm:pt>
    <dgm:pt modelId="{9461DBD4-BAB1-482D-B2BA-528CD2270355}">
      <dgm:prSet/>
      <dgm:spPr/>
      <dgm:t>
        <a:bodyPr/>
        <a:lstStyle/>
        <a:p>
          <a:r>
            <a:rPr lang="en-US"/>
            <a:t>For K-NN model only.</a:t>
          </a:r>
        </a:p>
      </dgm:t>
    </dgm:pt>
    <dgm:pt modelId="{42123896-5D54-422B-8EE9-7605A49BE3E3}" type="parTrans" cxnId="{94FF1208-CAD0-4F4B-BD24-9306C52912C4}">
      <dgm:prSet/>
      <dgm:spPr/>
      <dgm:t>
        <a:bodyPr/>
        <a:lstStyle/>
        <a:p>
          <a:endParaRPr lang="en-US"/>
        </a:p>
      </dgm:t>
    </dgm:pt>
    <dgm:pt modelId="{3587C353-3093-450D-8FC5-B7E5B278C413}" type="sibTrans" cxnId="{94FF1208-CAD0-4F4B-BD24-9306C52912C4}">
      <dgm:prSet/>
      <dgm:spPr/>
      <dgm:t>
        <a:bodyPr/>
        <a:lstStyle/>
        <a:p>
          <a:endParaRPr lang="en-US"/>
        </a:p>
      </dgm:t>
    </dgm:pt>
    <dgm:pt modelId="{9974CD61-E3EA-4F4D-85CF-36191C6BF367}">
      <dgm:prSet/>
      <dgm:spPr/>
      <dgm:t>
        <a:bodyPr/>
        <a:lstStyle/>
        <a:p>
          <a:r>
            <a:rPr lang="en-US"/>
            <a:t>PCA</a:t>
          </a:r>
        </a:p>
      </dgm:t>
    </dgm:pt>
    <dgm:pt modelId="{852BEF0E-672A-4B62-99C7-14FEA4237236}" type="parTrans" cxnId="{3A54CD82-22C6-41E9-984F-972BA1BFDB1E}">
      <dgm:prSet/>
      <dgm:spPr/>
      <dgm:t>
        <a:bodyPr/>
        <a:lstStyle/>
        <a:p>
          <a:endParaRPr lang="en-US"/>
        </a:p>
      </dgm:t>
    </dgm:pt>
    <dgm:pt modelId="{62A3745D-CF82-4000-9364-962A86BC6EA1}" type="sibTrans" cxnId="{3A54CD82-22C6-41E9-984F-972BA1BFDB1E}">
      <dgm:prSet/>
      <dgm:spPr/>
      <dgm:t>
        <a:bodyPr/>
        <a:lstStyle/>
        <a:p>
          <a:endParaRPr lang="en-US"/>
        </a:p>
      </dgm:t>
    </dgm:pt>
    <dgm:pt modelId="{57E1A28D-2AFD-C44E-A166-8FFD544BA768}">
      <dgm:prSet/>
      <dgm:spPr/>
      <dgm:t>
        <a:bodyPr/>
        <a:lstStyle/>
        <a:p>
          <a:endParaRPr lang="en-US" dirty="0"/>
        </a:p>
      </dgm:t>
    </dgm:pt>
    <dgm:pt modelId="{409FA089-12D6-B54C-A493-2B24C97477BB}" type="parTrans" cxnId="{99ABC295-604B-3E4E-B703-AE94EBE24A80}">
      <dgm:prSet/>
      <dgm:spPr/>
      <dgm:t>
        <a:bodyPr/>
        <a:lstStyle/>
        <a:p>
          <a:endParaRPr lang="en-US"/>
        </a:p>
      </dgm:t>
    </dgm:pt>
    <dgm:pt modelId="{F2AE9258-8EA7-9D47-8954-386DFAD26FA1}" type="sibTrans" cxnId="{99ABC295-604B-3E4E-B703-AE94EBE24A80}">
      <dgm:prSet/>
      <dgm:spPr/>
      <dgm:t>
        <a:bodyPr/>
        <a:lstStyle/>
        <a:p>
          <a:endParaRPr lang="en-US"/>
        </a:p>
      </dgm:t>
    </dgm:pt>
    <dgm:pt modelId="{9F31E79B-AC76-2148-B92C-C5F6372EEA8C}">
      <dgm:prSet/>
      <dgm:spPr/>
      <dgm:t>
        <a:bodyPr/>
        <a:lstStyle/>
        <a:p>
          <a:endParaRPr lang="en-US" dirty="0"/>
        </a:p>
      </dgm:t>
    </dgm:pt>
    <dgm:pt modelId="{4371ED6F-ABAE-384E-BF14-7C47BC9C7EDB}" type="parTrans" cxnId="{CD1F07CB-ADB9-E04F-B820-202E48C559D0}">
      <dgm:prSet/>
      <dgm:spPr/>
      <dgm:t>
        <a:bodyPr/>
        <a:lstStyle/>
        <a:p>
          <a:endParaRPr lang="en-US"/>
        </a:p>
      </dgm:t>
    </dgm:pt>
    <dgm:pt modelId="{486BD96F-B05B-D44E-A326-33DF2A3B3BCF}" type="sibTrans" cxnId="{CD1F07CB-ADB9-E04F-B820-202E48C559D0}">
      <dgm:prSet/>
      <dgm:spPr/>
      <dgm:t>
        <a:bodyPr/>
        <a:lstStyle/>
        <a:p>
          <a:endParaRPr lang="en-US"/>
        </a:p>
      </dgm:t>
    </dgm:pt>
    <dgm:pt modelId="{EB552408-4443-F641-92F0-3B1D2589FFC4}">
      <dgm:prSet/>
      <dgm:spPr/>
      <dgm:t>
        <a:bodyPr/>
        <a:lstStyle/>
        <a:p>
          <a:r>
            <a:rPr lang="en-US" dirty="0"/>
            <a:t>70% Train &amp; 30% Test</a:t>
          </a:r>
        </a:p>
      </dgm:t>
    </dgm:pt>
    <dgm:pt modelId="{80CB4D36-CAA7-9549-8942-FCE384466EFA}" type="parTrans" cxnId="{861F450A-1112-614B-B042-547813B43B70}">
      <dgm:prSet/>
      <dgm:spPr/>
      <dgm:t>
        <a:bodyPr/>
        <a:lstStyle/>
        <a:p>
          <a:endParaRPr lang="en-US"/>
        </a:p>
      </dgm:t>
    </dgm:pt>
    <dgm:pt modelId="{6F6D28EF-7062-8142-9C88-510504836632}" type="sibTrans" cxnId="{861F450A-1112-614B-B042-547813B43B70}">
      <dgm:prSet/>
      <dgm:spPr/>
      <dgm:t>
        <a:bodyPr/>
        <a:lstStyle/>
        <a:p>
          <a:endParaRPr lang="en-US"/>
        </a:p>
      </dgm:t>
    </dgm:pt>
    <dgm:pt modelId="{75AD236A-0133-FF46-BA81-32334E45114F}" type="pres">
      <dgm:prSet presAssocID="{51919EC6-D5E5-43A3-99C6-B77F47DC5D1D}" presName="linear" presStyleCnt="0">
        <dgm:presLayoutVars>
          <dgm:animLvl val="lvl"/>
          <dgm:resizeHandles val="exact"/>
        </dgm:presLayoutVars>
      </dgm:prSet>
      <dgm:spPr/>
    </dgm:pt>
    <dgm:pt modelId="{6DE8D97D-0F85-C54E-BFA2-F9A3D13D38DE}" type="pres">
      <dgm:prSet presAssocID="{45CB362B-8203-445D-9543-7E2B46189FD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B8A4CFD-DA65-E44B-A1D4-9F89553370A3}" type="pres">
      <dgm:prSet presAssocID="{45CB362B-8203-445D-9543-7E2B46189FDC}" presName="childText" presStyleLbl="revTx" presStyleIdx="0" presStyleCnt="3">
        <dgm:presLayoutVars>
          <dgm:bulletEnabled val="1"/>
        </dgm:presLayoutVars>
      </dgm:prSet>
      <dgm:spPr/>
    </dgm:pt>
    <dgm:pt modelId="{80FFA1E2-DAD3-B147-BA7B-2DDED639DB8D}" type="pres">
      <dgm:prSet presAssocID="{43BAABA0-4D2A-4D9F-B801-764AAFCB4B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E3C0F2-425A-034C-9C24-7B1D5DA7C0D1}" type="pres">
      <dgm:prSet presAssocID="{43BAABA0-4D2A-4D9F-B801-764AAFCB4BC3}" presName="childText" presStyleLbl="revTx" presStyleIdx="1" presStyleCnt="3">
        <dgm:presLayoutVars>
          <dgm:bulletEnabled val="1"/>
        </dgm:presLayoutVars>
      </dgm:prSet>
      <dgm:spPr/>
    </dgm:pt>
    <dgm:pt modelId="{84F9D1F0-7FE8-964A-AC1B-B6CE4F9444EE}" type="pres">
      <dgm:prSet presAssocID="{9E8F2269-DF97-455F-A3EA-2C0C6ACF99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EB6D576-C6E0-7F47-843D-45B870CD39EE}" type="pres">
      <dgm:prSet presAssocID="{9E8F2269-DF97-455F-A3EA-2C0C6ACF990F}" presName="childText" presStyleLbl="revTx" presStyleIdx="2" presStyleCnt="3">
        <dgm:presLayoutVars>
          <dgm:bulletEnabled val="1"/>
        </dgm:presLayoutVars>
      </dgm:prSet>
      <dgm:spPr/>
    </dgm:pt>
    <dgm:pt modelId="{86243889-C1CE-2942-ACD4-823B4B39F2CD}" type="pres">
      <dgm:prSet presAssocID="{9974CD61-E3EA-4F4D-85CF-36191C6BF36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9E22205-35E4-CA44-B77C-A216FF00D929}" type="presOf" srcId="{57E1A28D-2AFD-C44E-A166-8FFD544BA768}" destId="{CBE3C0F2-425A-034C-9C24-7B1D5DA7C0D1}" srcOrd="0" destOrd="1" presId="urn:microsoft.com/office/officeart/2005/8/layout/vList2"/>
    <dgm:cxn modelId="{94FF1208-CAD0-4F4B-BD24-9306C52912C4}" srcId="{9E8F2269-DF97-455F-A3EA-2C0C6ACF990F}" destId="{9461DBD4-BAB1-482D-B2BA-528CD2270355}" srcOrd="0" destOrd="0" parTransId="{42123896-5D54-422B-8EE9-7605A49BE3E3}" sibTransId="{3587C353-3093-450D-8FC5-B7E5B278C413}"/>
    <dgm:cxn modelId="{861F450A-1112-614B-B042-547813B43B70}" srcId="{45CB362B-8203-445D-9543-7E2B46189FDC}" destId="{EB552408-4443-F641-92F0-3B1D2589FFC4}" srcOrd="0" destOrd="0" parTransId="{80CB4D36-CAA7-9549-8942-FCE384466EFA}" sibTransId="{6F6D28EF-7062-8142-9C88-510504836632}"/>
    <dgm:cxn modelId="{B50BD210-DE00-8448-B315-B59549173B30}" type="presOf" srcId="{51919EC6-D5E5-43A3-99C6-B77F47DC5D1D}" destId="{75AD236A-0133-FF46-BA81-32334E45114F}" srcOrd="0" destOrd="0" presId="urn:microsoft.com/office/officeart/2005/8/layout/vList2"/>
    <dgm:cxn modelId="{8C288C15-4929-4EA3-9BEB-E16AD5D28605}" srcId="{51919EC6-D5E5-43A3-99C6-B77F47DC5D1D}" destId="{45CB362B-8203-445D-9543-7E2B46189FDC}" srcOrd="0" destOrd="0" parTransId="{221B6ECA-61A0-4D8B-89A9-225A2394D538}" sibTransId="{BA880D3E-49FB-42F3-B862-40A8365353E3}"/>
    <dgm:cxn modelId="{0969305D-3A1A-6542-AF53-06C6123B6EB3}" type="presOf" srcId="{EB552408-4443-F641-92F0-3B1D2589FFC4}" destId="{1B8A4CFD-DA65-E44B-A1D4-9F89553370A3}" srcOrd="0" destOrd="0" presId="urn:microsoft.com/office/officeart/2005/8/layout/vList2"/>
    <dgm:cxn modelId="{BA44CB5E-6E7C-6A4C-9EC5-F50FA4C49586}" type="presOf" srcId="{9461DBD4-BAB1-482D-B2BA-528CD2270355}" destId="{3EB6D576-C6E0-7F47-843D-45B870CD39EE}" srcOrd="0" destOrd="0" presId="urn:microsoft.com/office/officeart/2005/8/layout/vList2"/>
    <dgm:cxn modelId="{F53DEF7E-6A24-E34C-9FE5-E588D3DECCCD}" type="presOf" srcId="{45CB362B-8203-445D-9543-7E2B46189FDC}" destId="{6DE8D97D-0F85-C54E-BFA2-F9A3D13D38DE}" srcOrd="0" destOrd="0" presId="urn:microsoft.com/office/officeart/2005/8/layout/vList2"/>
    <dgm:cxn modelId="{3A54CD82-22C6-41E9-984F-972BA1BFDB1E}" srcId="{51919EC6-D5E5-43A3-99C6-B77F47DC5D1D}" destId="{9974CD61-E3EA-4F4D-85CF-36191C6BF367}" srcOrd="3" destOrd="0" parTransId="{852BEF0E-672A-4B62-99C7-14FEA4237236}" sibTransId="{62A3745D-CF82-4000-9364-962A86BC6EA1}"/>
    <dgm:cxn modelId="{99ABC295-604B-3E4E-B703-AE94EBE24A80}" srcId="{43BAABA0-4D2A-4D9F-B801-764AAFCB4BC3}" destId="{57E1A28D-2AFD-C44E-A166-8FFD544BA768}" srcOrd="1" destOrd="0" parTransId="{409FA089-12D6-B54C-A493-2B24C97477BB}" sibTransId="{F2AE9258-8EA7-9D47-8954-386DFAD26FA1}"/>
    <dgm:cxn modelId="{1DE157A4-6310-8E46-94BF-F5781D87EE88}" type="presOf" srcId="{9E8F2269-DF97-455F-A3EA-2C0C6ACF990F}" destId="{84F9D1F0-7FE8-964A-AC1B-B6CE4F9444EE}" srcOrd="0" destOrd="0" presId="urn:microsoft.com/office/officeart/2005/8/layout/vList2"/>
    <dgm:cxn modelId="{CD1F07CB-ADB9-E04F-B820-202E48C559D0}" srcId="{43BAABA0-4D2A-4D9F-B801-764AAFCB4BC3}" destId="{9F31E79B-AC76-2148-B92C-C5F6372EEA8C}" srcOrd="0" destOrd="0" parTransId="{4371ED6F-ABAE-384E-BF14-7C47BC9C7EDB}" sibTransId="{486BD96F-B05B-D44E-A326-33DF2A3B3BCF}"/>
    <dgm:cxn modelId="{BE1592CC-8784-8E47-809D-60E86B1CEE04}" type="presOf" srcId="{43BAABA0-4D2A-4D9F-B801-764AAFCB4BC3}" destId="{80FFA1E2-DAD3-B147-BA7B-2DDED639DB8D}" srcOrd="0" destOrd="0" presId="urn:microsoft.com/office/officeart/2005/8/layout/vList2"/>
    <dgm:cxn modelId="{DB9AFAD2-9ABF-4A5B-B706-82D20CD5D017}" srcId="{51919EC6-D5E5-43A3-99C6-B77F47DC5D1D}" destId="{43BAABA0-4D2A-4D9F-B801-764AAFCB4BC3}" srcOrd="1" destOrd="0" parTransId="{CEA41D5E-20CD-49AD-BC9E-1B94918661D1}" sibTransId="{6A8BEEBB-A005-424B-A1B7-9F58EC5A68E1}"/>
    <dgm:cxn modelId="{629876EE-A106-9241-8479-FDD0460AC303}" type="presOf" srcId="{9974CD61-E3EA-4F4D-85CF-36191C6BF367}" destId="{86243889-C1CE-2942-ACD4-823B4B39F2CD}" srcOrd="0" destOrd="0" presId="urn:microsoft.com/office/officeart/2005/8/layout/vList2"/>
    <dgm:cxn modelId="{AA49DFF7-EA2B-4B47-99C9-5FDF2A3A7F12}" type="presOf" srcId="{9F31E79B-AC76-2148-B92C-C5F6372EEA8C}" destId="{CBE3C0F2-425A-034C-9C24-7B1D5DA7C0D1}" srcOrd="0" destOrd="0" presId="urn:microsoft.com/office/officeart/2005/8/layout/vList2"/>
    <dgm:cxn modelId="{88F3C2FB-6189-4FC8-967D-88AD44E0A7E4}" srcId="{51919EC6-D5E5-43A3-99C6-B77F47DC5D1D}" destId="{9E8F2269-DF97-455F-A3EA-2C0C6ACF990F}" srcOrd="2" destOrd="0" parTransId="{EBFF3AF5-D188-4B5C-9305-701F03ADDB60}" sibTransId="{2A7F28EB-C57E-4CE8-B3E3-61C1C1F8F3FE}"/>
    <dgm:cxn modelId="{FC79CCE2-487A-0841-A829-666CC5339CB8}" type="presParOf" srcId="{75AD236A-0133-FF46-BA81-32334E45114F}" destId="{6DE8D97D-0F85-C54E-BFA2-F9A3D13D38DE}" srcOrd="0" destOrd="0" presId="urn:microsoft.com/office/officeart/2005/8/layout/vList2"/>
    <dgm:cxn modelId="{BC73E9DA-7F05-B141-9B10-75D0FE4CFD8B}" type="presParOf" srcId="{75AD236A-0133-FF46-BA81-32334E45114F}" destId="{1B8A4CFD-DA65-E44B-A1D4-9F89553370A3}" srcOrd="1" destOrd="0" presId="urn:microsoft.com/office/officeart/2005/8/layout/vList2"/>
    <dgm:cxn modelId="{138A1DEB-15C8-D044-970F-5F85B8F58E0C}" type="presParOf" srcId="{75AD236A-0133-FF46-BA81-32334E45114F}" destId="{80FFA1E2-DAD3-B147-BA7B-2DDED639DB8D}" srcOrd="2" destOrd="0" presId="urn:microsoft.com/office/officeart/2005/8/layout/vList2"/>
    <dgm:cxn modelId="{14F03977-60D5-2945-AD65-EB3E7AB865F6}" type="presParOf" srcId="{75AD236A-0133-FF46-BA81-32334E45114F}" destId="{CBE3C0F2-425A-034C-9C24-7B1D5DA7C0D1}" srcOrd="3" destOrd="0" presId="urn:microsoft.com/office/officeart/2005/8/layout/vList2"/>
    <dgm:cxn modelId="{249D430B-13AD-1745-89B9-51D20FE19FAB}" type="presParOf" srcId="{75AD236A-0133-FF46-BA81-32334E45114F}" destId="{84F9D1F0-7FE8-964A-AC1B-B6CE4F9444EE}" srcOrd="4" destOrd="0" presId="urn:microsoft.com/office/officeart/2005/8/layout/vList2"/>
    <dgm:cxn modelId="{33998CF4-6172-AB4F-A9B5-BD9A7B842C30}" type="presParOf" srcId="{75AD236A-0133-FF46-BA81-32334E45114F}" destId="{3EB6D576-C6E0-7F47-843D-45B870CD39EE}" srcOrd="5" destOrd="0" presId="urn:microsoft.com/office/officeart/2005/8/layout/vList2"/>
    <dgm:cxn modelId="{BA817D72-673B-DC41-A4BC-01FE0EBB982E}" type="presParOf" srcId="{75AD236A-0133-FF46-BA81-32334E45114F}" destId="{86243889-C1CE-2942-ACD4-823B4B39F2C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5211BB-EA85-3043-80BC-A5F00B3369F6}" type="doc">
      <dgm:prSet loTypeId="urn:microsoft.com/office/officeart/2005/8/layout/vList3" loCatId="" qsTypeId="urn:microsoft.com/office/officeart/2005/8/quickstyle/simple3" qsCatId="simple" csTypeId="urn:microsoft.com/office/officeart/2005/8/colors/accent3_5" csCatId="accent3" phldr="1"/>
      <dgm:spPr/>
    </dgm:pt>
    <dgm:pt modelId="{21A05BAC-A57F-C14F-AFD0-443F0C9BA588}">
      <dgm:prSet phldrT="[Text]"/>
      <dgm:spPr/>
      <dgm:t>
        <a:bodyPr/>
        <a:lstStyle/>
        <a:p>
          <a:pPr algn="l"/>
          <a:r>
            <a:rPr lang="en-US" dirty="0"/>
            <a:t>Logistic Regression</a:t>
          </a:r>
        </a:p>
      </dgm:t>
    </dgm:pt>
    <dgm:pt modelId="{A5DA4348-A41F-E248-A309-F3F8B4D18731}" type="parTrans" cxnId="{0D86E46C-296C-BF4D-892F-0460CEEABF4C}">
      <dgm:prSet/>
      <dgm:spPr/>
      <dgm:t>
        <a:bodyPr/>
        <a:lstStyle/>
        <a:p>
          <a:pPr algn="l"/>
          <a:endParaRPr lang="en-US"/>
        </a:p>
      </dgm:t>
    </dgm:pt>
    <dgm:pt modelId="{ED5497FC-8E51-EB46-A86A-4FF57BD3C259}" type="sibTrans" cxnId="{0D86E46C-296C-BF4D-892F-0460CEEABF4C}">
      <dgm:prSet/>
      <dgm:spPr/>
      <dgm:t>
        <a:bodyPr/>
        <a:lstStyle/>
        <a:p>
          <a:pPr algn="l"/>
          <a:endParaRPr lang="en-US"/>
        </a:p>
      </dgm:t>
    </dgm:pt>
    <dgm:pt modelId="{7BDA448E-336A-F444-A045-AE71F0BCF01F}">
      <dgm:prSet phldrT="[Text]"/>
      <dgm:spPr/>
      <dgm:t>
        <a:bodyPr/>
        <a:lstStyle/>
        <a:p>
          <a:pPr algn="l"/>
          <a:r>
            <a:rPr lang="en-US" dirty="0"/>
            <a:t>Decision Tree Classification</a:t>
          </a:r>
        </a:p>
      </dgm:t>
    </dgm:pt>
    <dgm:pt modelId="{8C2DEE7C-DC46-314A-8495-66B1F0FE06DA}" type="parTrans" cxnId="{E33847AB-AA88-114F-9FB6-BB8391264796}">
      <dgm:prSet/>
      <dgm:spPr/>
      <dgm:t>
        <a:bodyPr/>
        <a:lstStyle/>
        <a:p>
          <a:pPr algn="l"/>
          <a:endParaRPr lang="en-US"/>
        </a:p>
      </dgm:t>
    </dgm:pt>
    <dgm:pt modelId="{708741D6-F838-0C41-8CB3-BC41FBD4F242}" type="sibTrans" cxnId="{E33847AB-AA88-114F-9FB6-BB8391264796}">
      <dgm:prSet/>
      <dgm:spPr/>
      <dgm:t>
        <a:bodyPr/>
        <a:lstStyle/>
        <a:p>
          <a:pPr algn="l"/>
          <a:endParaRPr lang="en-US"/>
        </a:p>
      </dgm:t>
    </dgm:pt>
    <dgm:pt modelId="{FC74F746-0FAE-0E4D-816C-89AAD118028F}">
      <dgm:prSet phldrT="[Text]"/>
      <dgm:spPr/>
      <dgm:t>
        <a:bodyPr/>
        <a:lstStyle/>
        <a:p>
          <a:pPr algn="l"/>
          <a:r>
            <a:rPr lang="en-US" dirty="0"/>
            <a:t>Random Forest Classification</a:t>
          </a:r>
        </a:p>
      </dgm:t>
    </dgm:pt>
    <dgm:pt modelId="{338317E5-599E-5740-8C02-9C71BAC38333}" type="parTrans" cxnId="{2AE6B369-343B-F24F-B8B1-B7352AAD4A15}">
      <dgm:prSet/>
      <dgm:spPr/>
      <dgm:t>
        <a:bodyPr/>
        <a:lstStyle/>
        <a:p>
          <a:pPr algn="l"/>
          <a:endParaRPr lang="en-US"/>
        </a:p>
      </dgm:t>
    </dgm:pt>
    <dgm:pt modelId="{9F4291B6-445B-5949-871B-B1B148149A4C}" type="sibTrans" cxnId="{2AE6B369-343B-F24F-B8B1-B7352AAD4A15}">
      <dgm:prSet/>
      <dgm:spPr/>
      <dgm:t>
        <a:bodyPr/>
        <a:lstStyle/>
        <a:p>
          <a:pPr algn="l"/>
          <a:endParaRPr lang="en-US"/>
        </a:p>
      </dgm:t>
    </dgm:pt>
    <dgm:pt modelId="{3E4311DA-54E2-B54F-BF52-1FABD1B1DE63}">
      <dgm:prSet phldrT="[Text]"/>
      <dgm:spPr/>
      <dgm:t>
        <a:bodyPr/>
        <a:lstStyle/>
        <a:p>
          <a:pPr algn="l"/>
          <a:r>
            <a:rPr lang="en-US" dirty="0"/>
            <a:t>AdaBoost</a:t>
          </a:r>
        </a:p>
      </dgm:t>
    </dgm:pt>
    <dgm:pt modelId="{5A2FAD05-4AD1-8B4C-90A3-C7A786AAFFF3}" type="parTrans" cxnId="{975DD57E-936B-4446-9945-3E51D7767640}">
      <dgm:prSet/>
      <dgm:spPr/>
      <dgm:t>
        <a:bodyPr/>
        <a:lstStyle/>
        <a:p>
          <a:pPr algn="l"/>
          <a:endParaRPr lang="en-US"/>
        </a:p>
      </dgm:t>
    </dgm:pt>
    <dgm:pt modelId="{DA9AB77D-ABAA-DF4F-BCDF-2AA05A6C083A}" type="sibTrans" cxnId="{975DD57E-936B-4446-9945-3E51D7767640}">
      <dgm:prSet/>
      <dgm:spPr/>
      <dgm:t>
        <a:bodyPr/>
        <a:lstStyle/>
        <a:p>
          <a:pPr algn="l"/>
          <a:endParaRPr lang="en-US"/>
        </a:p>
      </dgm:t>
    </dgm:pt>
    <dgm:pt modelId="{C9814DEB-A5DA-DB46-BA52-8BC5F130B543}">
      <dgm:prSet phldrT="[Text]"/>
      <dgm:spPr/>
      <dgm:t>
        <a:bodyPr/>
        <a:lstStyle/>
        <a:p>
          <a:pPr algn="l"/>
          <a:r>
            <a:rPr lang="en-US" dirty="0"/>
            <a:t>Gradient Boosting</a:t>
          </a:r>
        </a:p>
      </dgm:t>
    </dgm:pt>
    <dgm:pt modelId="{9456A35F-FF0E-1E4B-8681-9666A70C58CD}" type="parTrans" cxnId="{109C111A-D543-3F48-9872-30A8C23A7D94}">
      <dgm:prSet/>
      <dgm:spPr/>
      <dgm:t>
        <a:bodyPr/>
        <a:lstStyle/>
        <a:p>
          <a:pPr algn="l"/>
          <a:endParaRPr lang="en-US"/>
        </a:p>
      </dgm:t>
    </dgm:pt>
    <dgm:pt modelId="{B73CD024-8330-D249-B284-ADDF885097C5}" type="sibTrans" cxnId="{109C111A-D543-3F48-9872-30A8C23A7D94}">
      <dgm:prSet/>
      <dgm:spPr/>
      <dgm:t>
        <a:bodyPr/>
        <a:lstStyle/>
        <a:p>
          <a:pPr algn="l"/>
          <a:endParaRPr lang="en-US"/>
        </a:p>
      </dgm:t>
    </dgm:pt>
    <dgm:pt modelId="{0F357E6D-8DC5-9A42-B1E0-7884524531BA}">
      <dgm:prSet phldrT="[Text]"/>
      <dgm:spPr/>
      <dgm:t>
        <a:bodyPr/>
        <a:lstStyle/>
        <a:p>
          <a:pPr algn="l"/>
          <a:r>
            <a:rPr lang="en-US" dirty="0" err="1"/>
            <a:t>XGBoost</a:t>
          </a:r>
          <a:endParaRPr lang="en-US" dirty="0"/>
        </a:p>
      </dgm:t>
    </dgm:pt>
    <dgm:pt modelId="{54C04A73-F44F-7946-844D-894B5BF656A3}" type="parTrans" cxnId="{6A5ECCEC-42CE-BA47-B229-4301758A3D2B}">
      <dgm:prSet/>
      <dgm:spPr/>
      <dgm:t>
        <a:bodyPr/>
        <a:lstStyle/>
        <a:p>
          <a:pPr algn="l"/>
          <a:endParaRPr lang="en-US"/>
        </a:p>
      </dgm:t>
    </dgm:pt>
    <dgm:pt modelId="{A3897112-83D8-DE4A-B289-2BF7D773ECFC}" type="sibTrans" cxnId="{6A5ECCEC-42CE-BA47-B229-4301758A3D2B}">
      <dgm:prSet/>
      <dgm:spPr/>
      <dgm:t>
        <a:bodyPr/>
        <a:lstStyle/>
        <a:p>
          <a:pPr algn="l"/>
          <a:endParaRPr lang="en-US"/>
        </a:p>
      </dgm:t>
    </dgm:pt>
    <dgm:pt modelId="{08BC607A-5623-874A-B08E-439B9C121EE5}">
      <dgm:prSet phldrT="[Text]"/>
      <dgm:spPr/>
      <dgm:t>
        <a:bodyPr/>
        <a:lstStyle/>
        <a:p>
          <a:pPr algn="l"/>
          <a:r>
            <a:rPr lang="en-US" dirty="0"/>
            <a:t>K - Nearest </a:t>
          </a:r>
          <a:r>
            <a:rPr lang="en-US" dirty="0" err="1"/>
            <a:t>Neighbour</a:t>
          </a:r>
          <a:endParaRPr lang="en-US" dirty="0"/>
        </a:p>
      </dgm:t>
    </dgm:pt>
    <dgm:pt modelId="{270C50F6-BE6E-4A41-938A-2FDA364B55AC}" type="parTrans" cxnId="{2CD45B1D-3503-8E42-AE28-5B913F839223}">
      <dgm:prSet/>
      <dgm:spPr/>
      <dgm:t>
        <a:bodyPr/>
        <a:lstStyle/>
        <a:p>
          <a:pPr algn="l"/>
          <a:endParaRPr lang="en-US"/>
        </a:p>
      </dgm:t>
    </dgm:pt>
    <dgm:pt modelId="{277C7333-EE9D-C646-9BCE-A6532FDBB14D}" type="sibTrans" cxnId="{2CD45B1D-3503-8E42-AE28-5B913F839223}">
      <dgm:prSet/>
      <dgm:spPr/>
      <dgm:t>
        <a:bodyPr/>
        <a:lstStyle/>
        <a:p>
          <a:pPr algn="l"/>
          <a:endParaRPr lang="en-US"/>
        </a:p>
      </dgm:t>
    </dgm:pt>
    <dgm:pt modelId="{24422818-B8B0-834F-96FB-173EA32FDDE7}">
      <dgm:prSet phldrT="[Text]"/>
      <dgm:spPr/>
      <dgm:t>
        <a:bodyPr/>
        <a:lstStyle/>
        <a:p>
          <a:pPr algn="l"/>
          <a:r>
            <a:rPr lang="en-US" dirty="0"/>
            <a:t>Auto ML</a:t>
          </a:r>
        </a:p>
      </dgm:t>
    </dgm:pt>
    <dgm:pt modelId="{15A3B657-BA55-0346-8F8E-182699F43BE1}" type="parTrans" cxnId="{4E592D52-2CA5-334F-B382-77FE79EB22C5}">
      <dgm:prSet/>
      <dgm:spPr/>
      <dgm:t>
        <a:bodyPr/>
        <a:lstStyle/>
        <a:p>
          <a:pPr algn="l"/>
          <a:endParaRPr lang="en-US"/>
        </a:p>
      </dgm:t>
    </dgm:pt>
    <dgm:pt modelId="{ECBB413D-E65C-A34F-A924-3FA4951730C3}" type="sibTrans" cxnId="{4E592D52-2CA5-334F-B382-77FE79EB22C5}">
      <dgm:prSet/>
      <dgm:spPr/>
      <dgm:t>
        <a:bodyPr/>
        <a:lstStyle/>
        <a:p>
          <a:pPr algn="l"/>
          <a:endParaRPr lang="en-US"/>
        </a:p>
      </dgm:t>
    </dgm:pt>
    <dgm:pt modelId="{93C5E302-BE70-9848-A986-1AB5274B6254}" type="pres">
      <dgm:prSet presAssocID="{045211BB-EA85-3043-80BC-A5F00B3369F6}" presName="linearFlow" presStyleCnt="0">
        <dgm:presLayoutVars>
          <dgm:dir/>
          <dgm:resizeHandles val="exact"/>
        </dgm:presLayoutVars>
      </dgm:prSet>
      <dgm:spPr/>
    </dgm:pt>
    <dgm:pt modelId="{C08F9170-9E73-AC42-80C9-AA98E8213B7B}" type="pres">
      <dgm:prSet presAssocID="{21A05BAC-A57F-C14F-AFD0-443F0C9BA588}" presName="composite" presStyleCnt="0"/>
      <dgm:spPr/>
    </dgm:pt>
    <dgm:pt modelId="{E5D4A08C-3928-404D-BB4A-0E5D9FA7BD1F}" type="pres">
      <dgm:prSet presAssocID="{21A05BAC-A57F-C14F-AFD0-443F0C9BA588}" presName="imgShp" presStyleLbl="fgImgPlace1" presStyleIdx="0" presStyleCnt="8"/>
      <dgm:spPr/>
    </dgm:pt>
    <dgm:pt modelId="{8D890DC8-9D06-1F43-B26D-60F07BFDC0BC}" type="pres">
      <dgm:prSet presAssocID="{21A05BAC-A57F-C14F-AFD0-443F0C9BA588}" presName="txShp" presStyleLbl="node1" presStyleIdx="0" presStyleCnt="8">
        <dgm:presLayoutVars>
          <dgm:bulletEnabled val="1"/>
        </dgm:presLayoutVars>
      </dgm:prSet>
      <dgm:spPr/>
    </dgm:pt>
    <dgm:pt modelId="{3DEF2C04-725F-874A-82BE-6463F7CC87CE}" type="pres">
      <dgm:prSet presAssocID="{ED5497FC-8E51-EB46-A86A-4FF57BD3C259}" presName="spacing" presStyleCnt="0"/>
      <dgm:spPr/>
    </dgm:pt>
    <dgm:pt modelId="{E21FC2DE-44A5-4A4F-AB46-6ED0C2300E7B}" type="pres">
      <dgm:prSet presAssocID="{7BDA448E-336A-F444-A045-AE71F0BCF01F}" presName="composite" presStyleCnt="0"/>
      <dgm:spPr/>
    </dgm:pt>
    <dgm:pt modelId="{EB9DAF21-B8A3-4E48-990D-A96EF74A513C}" type="pres">
      <dgm:prSet presAssocID="{7BDA448E-336A-F444-A045-AE71F0BCF01F}" presName="imgShp" presStyleLbl="fgImgPlace1" presStyleIdx="1" presStyleCnt="8"/>
      <dgm:spPr/>
    </dgm:pt>
    <dgm:pt modelId="{2DA1D220-781B-944A-A2DC-0B5F24385453}" type="pres">
      <dgm:prSet presAssocID="{7BDA448E-336A-F444-A045-AE71F0BCF01F}" presName="txShp" presStyleLbl="node1" presStyleIdx="1" presStyleCnt="8">
        <dgm:presLayoutVars>
          <dgm:bulletEnabled val="1"/>
        </dgm:presLayoutVars>
      </dgm:prSet>
      <dgm:spPr/>
    </dgm:pt>
    <dgm:pt modelId="{7B1F7D99-9AC3-4A43-BCC0-4D529BE9E5E7}" type="pres">
      <dgm:prSet presAssocID="{708741D6-F838-0C41-8CB3-BC41FBD4F242}" presName="spacing" presStyleCnt="0"/>
      <dgm:spPr/>
    </dgm:pt>
    <dgm:pt modelId="{2537982B-F888-9A42-9966-2C0C612DFB41}" type="pres">
      <dgm:prSet presAssocID="{FC74F746-0FAE-0E4D-816C-89AAD118028F}" presName="composite" presStyleCnt="0"/>
      <dgm:spPr/>
    </dgm:pt>
    <dgm:pt modelId="{6EE0F6F9-DAAC-BC47-A9BB-55447334C352}" type="pres">
      <dgm:prSet presAssocID="{FC74F746-0FAE-0E4D-816C-89AAD118028F}" presName="imgShp" presStyleLbl="fgImgPlace1" presStyleIdx="2" presStyleCnt="8"/>
      <dgm:spPr/>
    </dgm:pt>
    <dgm:pt modelId="{7732D00A-BC52-2941-8255-E74159D00A42}" type="pres">
      <dgm:prSet presAssocID="{FC74F746-0FAE-0E4D-816C-89AAD118028F}" presName="txShp" presStyleLbl="node1" presStyleIdx="2" presStyleCnt="8">
        <dgm:presLayoutVars>
          <dgm:bulletEnabled val="1"/>
        </dgm:presLayoutVars>
      </dgm:prSet>
      <dgm:spPr/>
    </dgm:pt>
    <dgm:pt modelId="{55ACFE52-553F-9947-8218-A77122504AE3}" type="pres">
      <dgm:prSet presAssocID="{9F4291B6-445B-5949-871B-B1B148149A4C}" presName="spacing" presStyleCnt="0"/>
      <dgm:spPr/>
    </dgm:pt>
    <dgm:pt modelId="{D59506EC-D403-DC44-BB62-86727AED7006}" type="pres">
      <dgm:prSet presAssocID="{3E4311DA-54E2-B54F-BF52-1FABD1B1DE63}" presName="composite" presStyleCnt="0"/>
      <dgm:spPr/>
    </dgm:pt>
    <dgm:pt modelId="{B4466994-6A36-BB4C-820F-7B000A73C446}" type="pres">
      <dgm:prSet presAssocID="{3E4311DA-54E2-B54F-BF52-1FABD1B1DE63}" presName="imgShp" presStyleLbl="fgImgPlace1" presStyleIdx="3" presStyleCnt="8"/>
      <dgm:spPr/>
    </dgm:pt>
    <dgm:pt modelId="{D579979B-6CC2-E449-8E40-C1DE26569956}" type="pres">
      <dgm:prSet presAssocID="{3E4311DA-54E2-B54F-BF52-1FABD1B1DE63}" presName="txShp" presStyleLbl="node1" presStyleIdx="3" presStyleCnt="8">
        <dgm:presLayoutVars>
          <dgm:bulletEnabled val="1"/>
        </dgm:presLayoutVars>
      </dgm:prSet>
      <dgm:spPr/>
    </dgm:pt>
    <dgm:pt modelId="{B9301B3A-F583-9B47-A89E-3E9F24006463}" type="pres">
      <dgm:prSet presAssocID="{DA9AB77D-ABAA-DF4F-BCDF-2AA05A6C083A}" presName="spacing" presStyleCnt="0"/>
      <dgm:spPr/>
    </dgm:pt>
    <dgm:pt modelId="{FE0F2D7B-9324-F342-B07C-8A64F93A9DA0}" type="pres">
      <dgm:prSet presAssocID="{C9814DEB-A5DA-DB46-BA52-8BC5F130B543}" presName="composite" presStyleCnt="0"/>
      <dgm:spPr/>
    </dgm:pt>
    <dgm:pt modelId="{B8B4147B-9B14-5146-80FF-1FC330612889}" type="pres">
      <dgm:prSet presAssocID="{C9814DEB-A5DA-DB46-BA52-8BC5F130B543}" presName="imgShp" presStyleLbl="fgImgPlace1" presStyleIdx="4" presStyleCnt="8"/>
      <dgm:spPr/>
    </dgm:pt>
    <dgm:pt modelId="{4EC453BB-E0FA-0F4B-84C6-75CAB1A13573}" type="pres">
      <dgm:prSet presAssocID="{C9814DEB-A5DA-DB46-BA52-8BC5F130B543}" presName="txShp" presStyleLbl="node1" presStyleIdx="4" presStyleCnt="8">
        <dgm:presLayoutVars>
          <dgm:bulletEnabled val="1"/>
        </dgm:presLayoutVars>
      </dgm:prSet>
      <dgm:spPr/>
    </dgm:pt>
    <dgm:pt modelId="{F0BF042C-E423-6341-A769-0BEE3C830C28}" type="pres">
      <dgm:prSet presAssocID="{B73CD024-8330-D249-B284-ADDF885097C5}" presName="spacing" presStyleCnt="0"/>
      <dgm:spPr/>
    </dgm:pt>
    <dgm:pt modelId="{43BE3569-7CE1-4544-B28E-1CC81E7B16FA}" type="pres">
      <dgm:prSet presAssocID="{0F357E6D-8DC5-9A42-B1E0-7884524531BA}" presName="composite" presStyleCnt="0"/>
      <dgm:spPr/>
    </dgm:pt>
    <dgm:pt modelId="{26ED8468-E1AF-8642-8334-36D2FAAFE776}" type="pres">
      <dgm:prSet presAssocID="{0F357E6D-8DC5-9A42-B1E0-7884524531BA}" presName="imgShp" presStyleLbl="fgImgPlace1" presStyleIdx="5" presStyleCnt="8"/>
      <dgm:spPr/>
    </dgm:pt>
    <dgm:pt modelId="{C9BBF75C-DE27-A142-9BE5-4245A48C7F14}" type="pres">
      <dgm:prSet presAssocID="{0F357E6D-8DC5-9A42-B1E0-7884524531BA}" presName="txShp" presStyleLbl="node1" presStyleIdx="5" presStyleCnt="8">
        <dgm:presLayoutVars>
          <dgm:bulletEnabled val="1"/>
        </dgm:presLayoutVars>
      </dgm:prSet>
      <dgm:spPr/>
    </dgm:pt>
    <dgm:pt modelId="{A4FD16E5-2E6D-DB41-89A9-3BE18256EF69}" type="pres">
      <dgm:prSet presAssocID="{A3897112-83D8-DE4A-B289-2BF7D773ECFC}" presName="spacing" presStyleCnt="0"/>
      <dgm:spPr/>
    </dgm:pt>
    <dgm:pt modelId="{8A5889FB-87CF-5A49-ABAD-108694061B31}" type="pres">
      <dgm:prSet presAssocID="{08BC607A-5623-874A-B08E-439B9C121EE5}" presName="composite" presStyleCnt="0"/>
      <dgm:spPr/>
    </dgm:pt>
    <dgm:pt modelId="{60BD6C3F-0CF2-DC4E-94F8-B3C4A2A96771}" type="pres">
      <dgm:prSet presAssocID="{08BC607A-5623-874A-B08E-439B9C121EE5}" presName="imgShp" presStyleLbl="fgImgPlace1" presStyleIdx="6" presStyleCnt="8"/>
      <dgm:spPr/>
    </dgm:pt>
    <dgm:pt modelId="{9EE7BEBF-B28C-424C-BB89-96B2EC47689A}" type="pres">
      <dgm:prSet presAssocID="{08BC607A-5623-874A-B08E-439B9C121EE5}" presName="txShp" presStyleLbl="node1" presStyleIdx="6" presStyleCnt="8">
        <dgm:presLayoutVars>
          <dgm:bulletEnabled val="1"/>
        </dgm:presLayoutVars>
      </dgm:prSet>
      <dgm:spPr/>
    </dgm:pt>
    <dgm:pt modelId="{4FC6885A-C51F-D94E-A322-82F449506853}" type="pres">
      <dgm:prSet presAssocID="{277C7333-EE9D-C646-9BCE-A6532FDBB14D}" presName="spacing" presStyleCnt="0"/>
      <dgm:spPr/>
    </dgm:pt>
    <dgm:pt modelId="{1C7CA4F1-EE61-484E-B3D3-D8F9EE58F48D}" type="pres">
      <dgm:prSet presAssocID="{24422818-B8B0-834F-96FB-173EA32FDDE7}" presName="composite" presStyleCnt="0"/>
      <dgm:spPr/>
    </dgm:pt>
    <dgm:pt modelId="{BFE815C9-96EC-D44B-B1D0-AA0E000355C5}" type="pres">
      <dgm:prSet presAssocID="{24422818-B8B0-834F-96FB-173EA32FDDE7}" presName="imgShp" presStyleLbl="fgImgPlace1" presStyleIdx="7" presStyleCnt="8"/>
      <dgm:spPr/>
    </dgm:pt>
    <dgm:pt modelId="{71FFAABD-FCB1-5F4B-A80E-F6E83FAC4729}" type="pres">
      <dgm:prSet presAssocID="{24422818-B8B0-834F-96FB-173EA32FDDE7}" presName="txShp" presStyleLbl="node1" presStyleIdx="7" presStyleCnt="8">
        <dgm:presLayoutVars>
          <dgm:bulletEnabled val="1"/>
        </dgm:presLayoutVars>
      </dgm:prSet>
      <dgm:spPr/>
    </dgm:pt>
  </dgm:ptLst>
  <dgm:cxnLst>
    <dgm:cxn modelId="{B479E519-5EA8-3748-9852-D7400427D5B1}" type="presOf" srcId="{045211BB-EA85-3043-80BC-A5F00B3369F6}" destId="{93C5E302-BE70-9848-A986-1AB5274B6254}" srcOrd="0" destOrd="0" presId="urn:microsoft.com/office/officeart/2005/8/layout/vList3"/>
    <dgm:cxn modelId="{109C111A-D543-3F48-9872-30A8C23A7D94}" srcId="{045211BB-EA85-3043-80BC-A5F00B3369F6}" destId="{C9814DEB-A5DA-DB46-BA52-8BC5F130B543}" srcOrd="4" destOrd="0" parTransId="{9456A35F-FF0E-1E4B-8681-9666A70C58CD}" sibTransId="{B73CD024-8330-D249-B284-ADDF885097C5}"/>
    <dgm:cxn modelId="{2CD45B1D-3503-8E42-AE28-5B913F839223}" srcId="{045211BB-EA85-3043-80BC-A5F00B3369F6}" destId="{08BC607A-5623-874A-B08E-439B9C121EE5}" srcOrd="6" destOrd="0" parTransId="{270C50F6-BE6E-4A41-938A-2FDA364B55AC}" sibTransId="{277C7333-EE9D-C646-9BCE-A6532FDBB14D}"/>
    <dgm:cxn modelId="{24BF1323-E846-4E49-85C7-86C82849A93D}" type="presOf" srcId="{24422818-B8B0-834F-96FB-173EA32FDDE7}" destId="{71FFAABD-FCB1-5F4B-A80E-F6E83FAC4729}" srcOrd="0" destOrd="0" presId="urn:microsoft.com/office/officeart/2005/8/layout/vList3"/>
    <dgm:cxn modelId="{32600824-F999-C445-846A-578F83836A31}" type="presOf" srcId="{21A05BAC-A57F-C14F-AFD0-443F0C9BA588}" destId="{8D890DC8-9D06-1F43-B26D-60F07BFDC0BC}" srcOrd="0" destOrd="0" presId="urn:microsoft.com/office/officeart/2005/8/layout/vList3"/>
    <dgm:cxn modelId="{25283F2B-B3B8-B44E-8EDD-E47153F043F9}" type="presOf" srcId="{0F357E6D-8DC5-9A42-B1E0-7884524531BA}" destId="{C9BBF75C-DE27-A142-9BE5-4245A48C7F14}" srcOrd="0" destOrd="0" presId="urn:microsoft.com/office/officeart/2005/8/layout/vList3"/>
    <dgm:cxn modelId="{4E592D52-2CA5-334F-B382-77FE79EB22C5}" srcId="{045211BB-EA85-3043-80BC-A5F00B3369F6}" destId="{24422818-B8B0-834F-96FB-173EA32FDDE7}" srcOrd="7" destOrd="0" parTransId="{15A3B657-BA55-0346-8F8E-182699F43BE1}" sibTransId="{ECBB413D-E65C-A34F-A924-3FA4951730C3}"/>
    <dgm:cxn modelId="{2AE6B369-343B-F24F-B8B1-B7352AAD4A15}" srcId="{045211BB-EA85-3043-80BC-A5F00B3369F6}" destId="{FC74F746-0FAE-0E4D-816C-89AAD118028F}" srcOrd="2" destOrd="0" parTransId="{338317E5-599E-5740-8C02-9C71BAC38333}" sibTransId="{9F4291B6-445B-5949-871B-B1B148149A4C}"/>
    <dgm:cxn modelId="{026F2E6B-8B4C-B844-8BF1-3D65D36427FD}" type="presOf" srcId="{08BC607A-5623-874A-B08E-439B9C121EE5}" destId="{9EE7BEBF-B28C-424C-BB89-96B2EC47689A}" srcOrd="0" destOrd="0" presId="urn:microsoft.com/office/officeart/2005/8/layout/vList3"/>
    <dgm:cxn modelId="{0D86E46C-296C-BF4D-892F-0460CEEABF4C}" srcId="{045211BB-EA85-3043-80BC-A5F00B3369F6}" destId="{21A05BAC-A57F-C14F-AFD0-443F0C9BA588}" srcOrd="0" destOrd="0" parTransId="{A5DA4348-A41F-E248-A309-F3F8B4D18731}" sibTransId="{ED5497FC-8E51-EB46-A86A-4FF57BD3C259}"/>
    <dgm:cxn modelId="{99B4D77C-78E8-1345-AEEC-F0CF30E76586}" type="presOf" srcId="{FC74F746-0FAE-0E4D-816C-89AAD118028F}" destId="{7732D00A-BC52-2941-8255-E74159D00A42}" srcOrd="0" destOrd="0" presId="urn:microsoft.com/office/officeart/2005/8/layout/vList3"/>
    <dgm:cxn modelId="{975DD57E-936B-4446-9945-3E51D7767640}" srcId="{045211BB-EA85-3043-80BC-A5F00B3369F6}" destId="{3E4311DA-54E2-B54F-BF52-1FABD1B1DE63}" srcOrd="3" destOrd="0" parTransId="{5A2FAD05-4AD1-8B4C-90A3-C7A786AAFFF3}" sibTransId="{DA9AB77D-ABAA-DF4F-BCDF-2AA05A6C083A}"/>
    <dgm:cxn modelId="{53CC1B8E-74F3-B547-B118-91F93C0D42AB}" type="presOf" srcId="{3E4311DA-54E2-B54F-BF52-1FABD1B1DE63}" destId="{D579979B-6CC2-E449-8E40-C1DE26569956}" srcOrd="0" destOrd="0" presId="urn:microsoft.com/office/officeart/2005/8/layout/vList3"/>
    <dgm:cxn modelId="{6D9E4B8F-5928-FE46-BBDA-E0816764DD8E}" type="presOf" srcId="{C9814DEB-A5DA-DB46-BA52-8BC5F130B543}" destId="{4EC453BB-E0FA-0F4B-84C6-75CAB1A13573}" srcOrd="0" destOrd="0" presId="urn:microsoft.com/office/officeart/2005/8/layout/vList3"/>
    <dgm:cxn modelId="{08050F9C-B657-EC43-ACDD-3CEEB64F725E}" type="presOf" srcId="{7BDA448E-336A-F444-A045-AE71F0BCF01F}" destId="{2DA1D220-781B-944A-A2DC-0B5F24385453}" srcOrd="0" destOrd="0" presId="urn:microsoft.com/office/officeart/2005/8/layout/vList3"/>
    <dgm:cxn modelId="{E33847AB-AA88-114F-9FB6-BB8391264796}" srcId="{045211BB-EA85-3043-80BC-A5F00B3369F6}" destId="{7BDA448E-336A-F444-A045-AE71F0BCF01F}" srcOrd="1" destOrd="0" parTransId="{8C2DEE7C-DC46-314A-8495-66B1F0FE06DA}" sibTransId="{708741D6-F838-0C41-8CB3-BC41FBD4F242}"/>
    <dgm:cxn modelId="{6A5ECCEC-42CE-BA47-B229-4301758A3D2B}" srcId="{045211BB-EA85-3043-80BC-A5F00B3369F6}" destId="{0F357E6D-8DC5-9A42-B1E0-7884524531BA}" srcOrd="5" destOrd="0" parTransId="{54C04A73-F44F-7946-844D-894B5BF656A3}" sibTransId="{A3897112-83D8-DE4A-B289-2BF7D773ECFC}"/>
    <dgm:cxn modelId="{BFF9639F-F605-DB4E-A1D2-C5DFD2DC4F42}" type="presParOf" srcId="{93C5E302-BE70-9848-A986-1AB5274B6254}" destId="{C08F9170-9E73-AC42-80C9-AA98E8213B7B}" srcOrd="0" destOrd="0" presId="urn:microsoft.com/office/officeart/2005/8/layout/vList3"/>
    <dgm:cxn modelId="{EDBB2262-3BE3-E940-A3F7-0FBCCCCCF269}" type="presParOf" srcId="{C08F9170-9E73-AC42-80C9-AA98E8213B7B}" destId="{E5D4A08C-3928-404D-BB4A-0E5D9FA7BD1F}" srcOrd="0" destOrd="0" presId="urn:microsoft.com/office/officeart/2005/8/layout/vList3"/>
    <dgm:cxn modelId="{B19440FA-7195-9042-8032-28ED577A890B}" type="presParOf" srcId="{C08F9170-9E73-AC42-80C9-AA98E8213B7B}" destId="{8D890DC8-9D06-1F43-B26D-60F07BFDC0BC}" srcOrd="1" destOrd="0" presId="urn:microsoft.com/office/officeart/2005/8/layout/vList3"/>
    <dgm:cxn modelId="{500ABF34-79EB-C547-8456-1B79BAA08A9F}" type="presParOf" srcId="{93C5E302-BE70-9848-A986-1AB5274B6254}" destId="{3DEF2C04-725F-874A-82BE-6463F7CC87CE}" srcOrd="1" destOrd="0" presId="urn:microsoft.com/office/officeart/2005/8/layout/vList3"/>
    <dgm:cxn modelId="{2348AE8B-24F7-074B-B744-B285EAF7F459}" type="presParOf" srcId="{93C5E302-BE70-9848-A986-1AB5274B6254}" destId="{E21FC2DE-44A5-4A4F-AB46-6ED0C2300E7B}" srcOrd="2" destOrd="0" presId="urn:microsoft.com/office/officeart/2005/8/layout/vList3"/>
    <dgm:cxn modelId="{A1ED283D-E5F0-0141-B543-969935E49057}" type="presParOf" srcId="{E21FC2DE-44A5-4A4F-AB46-6ED0C2300E7B}" destId="{EB9DAF21-B8A3-4E48-990D-A96EF74A513C}" srcOrd="0" destOrd="0" presId="urn:microsoft.com/office/officeart/2005/8/layout/vList3"/>
    <dgm:cxn modelId="{6E1C272A-7B09-A24A-BC42-6D6C6993F332}" type="presParOf" srcId="{E21FC2DE-44A5-4A4F-AB46-6ED0C2300E7B}" destId="{2DA1D220-781B-944A-A2DC-0B5F24385453}" srcOrd="1" destOrd="0" presId="urn:microsoft.com/office/officeart/2005/8/layout/vList3"/>
    <dgm:cxn modelId="{5DEADC2C-5F32-2C4E-97A5-83729D5E7AB8}" type="presParOf" srcId="{93C5E302-BE70-9848-A986-1AB5274B6254}" destId="{7B1F7D99-9AC3-4A43-BCC0-4D529BE9E5E7}" srcOrd="3" destOrd="0" presId="urn:microsoft.com/office/officeart/2005/8/layout/vList3"/>
    <dgm:cxn modelId="{89CC6E67-5F19-AC47-B101-32BDC946C004}" type="presParOf" srcId="{93C5E302-BE70-9848-A986-1AB5274B6254}" destId="{2537982B-F888-9A42-9966-2C0C612DFB41}" srcOrd="4" destOrd="0" presId="urn:microsoft.com/office/officeart/2005/8/layout/vList3"/>
    <dgm:cxn modelId="{8A1DBE26-51DF-4640-82BF-B64B9F8F5E5C}" type="presParOf" srcId="{2537982B-F888-9A42-9966-2C0C612DFB41}" destId="{6EE0F6F9-DAAC-BC47-A9BB-55447334C352}" srcOrd="0" destOrd="0" presId="urn:microsoft.com/office/officeart/2005/8/layout/vList3"/>
    <dgm:cxn modelId="{73C25C07-1F00-8947-B134-F18974FBB24C}" type="presParOf" srcId="{2537982B-F888-9A42-9966-2C0C612DFB41}" destId="{7732D00A-BC52-2941-8255-E74159D00A42}" srcOrd="1" destOrd="0" presId="urn:microsoft.com/office/officeart/2005/8/layout/vList3"/>
    <dgm:cxn modelId="{7054A828-5AD8-B641-ACC6-405B6D293F33}" type="presParOf" srcId="{93C5E302-BE70-9848-A986-1AB5274B6254}" destId="{55ACFE52-553F-9947-8218-A77122504AE3}" srcOrd="5" destOrd="0" presId="urn:microsoft.com/office/officeart/2005/8/layout/vList3"/>
    <dgm:cxn modelId="{BC29ECA7-1D6B-2C4D-94CC-32CFB952FF40}" type="presParOf" srcId="{93C5E302-BE70-9848-A986-1AB5274B6254}" destId="{D59506EC-D403-DC44-BB62-86727AED7006}" srcOrd="6" destOrd="0" presId="urn:microsoft.com/office/officeart/2005/8/layout/vList3"/>
    <dgm:cxn modelId="{023463C7-C3EA-4341-8845-8BC88D659619}" type="presParOf" srcId="{D59506EC-D403-DC44-BB62-86727AED7006}" destId="{B4466994-6A36-BB4C-820F-7B000A73C446}" srcOrd="0" destOrd="0" presId="urn:microsoft.com/office/officeart/2005/8/layout/vList3"/>
    <dgm:cxn modelId="{AEBC721B-ACBE-B941-B2FB-2DE8C93A2FCB}" type="presParOf" srcId="{D59506EC-D403-DC44-BB62-86727AED7006}" destId="{D579979B-6CC2-E449-8E40-C1DE26569956}" srcOrd="1" destOrd="0" presId="urn:microsoft.com/office/officeart/2005/8/layout/vList3"/>
    <dgm:cxn modelId="{4A890E97-D71D-904D-BC39-1DFC1244C5F3}" type="presParOf" srcId="{93C5E302-BE70-9848-A986-1AB5274B6254}" destId="{B9301B3A-F583-9B47-A89E-3E9F24006463}" srcOrd="7" destOrd="0" presId="urn:microsoft.com/office/officeart/2005/8/layout/vList3"/>
    <dgm:cxn modelId="{6E09047D-8738-FD40-96F5-02923A78735B}" type="presParOf" srcId="{93C5E302-BE70-9848-A986-1AB5274B6254}" destId="{FE0F2D7B-9324-F342-B07C-8A64F93A9DA0}" srcOrd="8" destOrd="0" presId="urn:microsoft.com/office/officeart/2005/8/layout/vList3"/>
    <dgm:cxn modelId="{22CD3097-9D55-E345-8EE7-C8FD44D0E32C}" type="presParOf" srcId="{FE0F2D7B-9324-F342-B07C-8A64F93A9DA0}" destId="{B8B4147B-9B14-5146-80FF-1FC330612889}" srcOrd="0" destOrd="0" presId="urn:microsoft.com/office/officeart/2005/8/layout/vList3"/>
    <dgm:cxn modelId="{4421B5A7-113E-FA4D-8E1F-2DCEEFC6A253}" type="presParOf" srcId="{FE0F2D7B-9324-F342-B07C-8A64F93A9DA0}" destId="{4EC453BB-E0FA-0F4B-84C6-75CAB1A13573}" srcOrd="1" destOrd="0" presId="urn:microsoft.com/office/officeart/2005/8/layout/vList3"/>
    <dgm:cxn modelId="{81BA8875-EB94-A44C-A421-EABC6BB5E80D}" type="presParOf" srcId="{93C5E302-BE70-9848-A986-1AB5274B6254}" destId="{F0BF042C-E423-6341-A769-0BEE3C830C28}" srcOrd="9" destOrd="0" presId="urn:microsoft.com/office/officeart/2005/8/layout/vList3"/>
    <dgm:cxn modelId="{11A3FA00-D4C6-B146-99C2-4C0A3E71FDBA}" type="presParOf" srcId="{93C5E302-BE70-9848-A986-1AB5274B6254}" destId="{43BE3569-7CE1-4544-B28E-1CC81E7B16FA}" srcOrd="10" destOrd="0" presId="urn:microsoft.com/office/officeart/2005/8/layout/vList3"/>
    <dgm:cxn modelId="{D3FAC5B4-3C8D-7D43-A552-DCDFE18D35EB}" type="presParOf" srcId="{43BE3569-7CE1-4544-B28E-1CC81E7B16FA}" destId="{26ED8468-E1AF-8642-8334-36D2FAAFE776}" srcOrd="0" destOrd="0" presId="urn:microsoft.com/office/officeart/2005/8/layout/vList3"/>
    <dgm:cxn modelId="{53F9C99B-916D-2C4B-A966-A03B5145F5CD}" type="presParOf" srcId="{43BE3569-7CE1-4544-B28E-1CC81E7B16FA}" destId="{C9BBF75C-DE27-A142-9BE5-4245A48C7F14}" srcOrd="1" destOrd="0" presId="urn:microsoft.com/office/officeart/2005/8/layout/vList3"/>
    <dgm:cxn modelId="{34E8C738-6912-DF4E-B5AF-B94F46490660}" type="presParOf" srcId="{93C5E302-BE70-9848-A986-1AB5274B6254}" destId="{A4FD16E5-2E6D-DB41-89A9-3BE18256EF69}" srcOrd="11" destOrd="0" presId="urn:microsoft.com/office/officeart/2005/8/layout/vList3"/>
    <dgm:cxn modelId="{28B32029-AB2B-E844-8FD8-CACB4FE986E4}" type="presParOf" srcId="{93C5E302-BE70-9848-A986-1AB5274B6254}" destId="{8A5889FB-87CF-5A49-ABAD-108694061B31}" srcOrd="12" destOrd="0" presId="urn:microsoft.com/office/officeart/2005/8/layout/vList3"/>
    <dgm:cxn modelId="{D1C7EE91-DF2D-E748-AD4E-F6D0BE281EC5}" type="presParOf" srcId="{8A5889FB-87CF-5A49-ABAD-108694061B31}" destId="{60BD6C3F-0CF2-DC4E-94F8-B3C4A2A96771}" srcOrd="0" destOrd="0" presId="urn:microsoft.com/office/officeart/2005/8/layout/vList3"/>
    <dgm:cxn modelId="{306F08BC-F41A-1048-A46C-75D122056D6E}" type="presParOf" srcId="{8A5889FB-87CF-5A49-ABAD-108694061B31}" destId="{9EE7BEBF-B28C-424C-BB89-96B2EC47689A}" srcOrd="1" destOrd="0" presId="urn:microsoft.com/office/officeart/2005/8/layout/vList3"/>
    <dgm:cxn modelId="{146929C1-D8D4-0C41-AE43-2347EFC0BFD3}" type="presParOf" srcId="{93C5E302-BE70-9848-A986-1AB5274B6254}" destId="{4FC6885A-C51F-D94E-A322-82F449506853}" srcOrd="13" destOrd="0" presId="urn:microsoft.com/office/officeart/2005/8/layout/vList3"/>
    <dgm:cxn modelId="{7C1AD95B-16EA-A24F-BD69-41986C530E40}" type="presParOf" srcId="{93C5E302-BE70-9848-A986-1AB5274B6254}" destId="{1C7CA4F1-EE61-484E-B3D3-D8F9EE58F48D}" srcOrd="14" destOrd="0" presId="urn:microsoft.com/office/officeart/2005/8/layout/vList3"/>
    <dgm:cxn modelId="{FE992B41-07DA-154D-BDC6-770A9F64228C}" type="presParOf" srcId="{1C7CA4F1-EE61-484E-B3D3-D8F9EE58F48D}" destId="{BFE815C9-96EC-D44B-B1D0-AA0E000355C5}" srcOrd="0" destOrd="0" presId="urn:microsoft.com/office/officeart/2005/8/layout/vList3"/>
    <dgm:cxn modelId="{977B948F-4512-D340-A6C8-EC95612D2ED3}" type="presParOf" srcId="{1C7CA4F1-EE61-484E-B3D3-D8F9EE58F48D}" destId="{71FFAABD-FCB1-5F4B-A80E-F6E83FAC472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0D8395-988F-BF4B-AD6F-3B27F90D400C}" type="doc">
      <dgm:prSet loTypeId="urn:microsoft.com/office/officeart/2008/layout/CircleAccentTimeline" loCatId="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47DB9E3-777D-B445-ABFC-951CFB08D5AD}">
      <dgm:prSet phldrT="[Text]"/>
      <dgm:spPr/>
      <dgm:t>
        <a:bodyPr/>
        <a:lstStyle/>
        <a:p>
          <a:r>
            <a:rPr lang="en-US" b="1" dirty="0"/>
            <a:t>Modeling</a:t>
          </a:r>
        </a:p>
      </dgm:t>
    </dgm:pt>
    <dgm:pt modelId="{48362B05-6F6A-0F49-BF4B-C8DC4BCE7D85}" type="parTrans" cxnId="{9FC696B7-99BB-4B48-9AC8-2286C5863D1A}">
      <dgm:prSet/>
      <dgm:spPr/>
      <dgm:t>
        <a:bodyPr/>
        <a:lstStyle/>
        <a:p>
          <a:endParaRPr lang="en-US"/>
        </a:p>
      </dgm:t>
    </dgm:pt>
    <dgm:pt modelId="{5669B5CD-D6FA-3B4A-A6DC-702041304C34}" type="sibTrans" cxnId="{9FC696B7-99BB-4B48-9AC8-2286C5863D1A}">
      <dgm:prSet/>
      <dgm:spPr/>
      <dgm:t>
        <a:bodyPr/>
        <a:lstStyle/>
        <a:p>
          <a:endParaRPr lang="en-US"/>
        </a:p>
      </dgm:t>
    </dgm:pt>
    <dgm:pt modelId="{45CE8075-7B96-1646-8834-4E024B0CF057}">
      <dgm:prSet phldrT="[Text]"/>
      <dgm:spPr/>
      <dgm:t>
        <a:bodyPr/>
        <a:lstStyle/>
        <a:p>
          <a:r>
            <a:rPr lang="en-US" dirty="0"/>
            <a:t>Normal Data</a:t>
          </a:r>
        </a:p>
      </dgm:t>
    </dgm:pt>
    <dgm:pt modelId="{E5EDB506-EBA7-6044-8EF3-927921FB9321}" type="parTrans" cxnId="{F97500C8-EE78-7147-8136-67D1DDBACCAD}">
      <dgm:prSet/>
      <dgm:spPr/>
      <dgm:t>
        <a:bodyPr/>
        <a:lstStyle/>
        <a:p>
          <a:endParaRPr lang="en-US"/>
        </a:p>
      </dgm:t>
    </dgm:pt>
    <dgm:pt modelId="{F104EFBA-DCFF-B84D-A53E-034A7D2620C2}" type="sibTrans" cxnId="{F97500C8-EE78-7147-8136-67D1DDBACCAD}">
      <dgm:prSet/>
      <dgm:spPr/>
      <dgm:t>
        <a:bodyPr/>
        <a:lstStyle/>
        <a:p>
          <a:endParaRPr lang="en-US"/>
        </a:p>
      </dgm:t>
    </dgm:pt>
    <dgm:pt modelId="{C2BF5946-6E85-9545-8219-BD96733426C8}">
      <dgm:prSet phldrT="[Text]"/>
      <dgm:spPr/>
      <dgm:t>
        <a:bodyPr/>
        <a:lstStyle/>
        <a:p>
          <a:r>
            <a:rPr lang="en-US" dirty="0"/>
            <a:t>Oversampled Data</a:t>
          </a:r>
        </a:p>
      </dgm:t>
    </dgm:pt>
    <dgm:pt modelId="{D399516B-A7DA-CC46-B010-44B39DD34E92}" type="parTrans" cxnId="{E82E1D66-35F2-1740-B955-F70E9E0265BA}">
      <dgm:prSet/>
      <dgm:spPr/>
      <dgm:t>
        <a:bodyPr/>
        <a:lstStyle/>
        <a:p>
          <a:endParaRPr lang="en-US"/>
        </a:p>
      </dgm:t>
    </dgm:pt>
    <dgm:pt modelId="{C2A25F94-C96E-F941-9B17-F3FFFD74D12B}" type="sibTrans" cxnId="{E82E1D66-35F2-1740-B955-F70E9E0265BA}">
      <dgm:prSet/>
      <dgm:spPr/>
      <dgm:t>
        <a:bodyPr/>
        <a:lstStyle/>
        <a:p>
          <a:endParaRPr lang="en-US"/>
        </a:p>
      </dgm:t>
    </dgm:pt>
    <dgm:pt modelId="{9690957E-C59F-1D4E-B70E-18B80C9D02F0}">
      <dgm:prSet phldrT="[Text]"/>
      <dgm:spPr/>
      <dgm:t>
        <a:bodyPr/>
        <a:lstStyle/>
        <a:p>
          <a:r>
            <a:rPr lang="en-US" b="1" dirty="0"/>
            <a:t>Evaluation</a:t>
          </a:r>
        </a:p>
      </dgm:t>
    </dgm:pt>
    <dgm:pt modelId="{086DD44E-E083-B644-B26B-41C48E42CC3B}" type="parTrans" cxnId="{1107058C-2718-374F-AB99-680DEFEE97E6}">
      <dgm:prSet/>
      <dgm:spPr/>
      <dgm:t>
        <a:bodyPr/>
        <a:lstStyle/>
        <a:p>
          <a:endParaRPr lang="en-US"/>
        </a:p>
      </dgm:t>
    </dgm:pt>
    <dgm:pt modelId="{AAB8E4DA-CA24-8F48-9EFD-82EC3539E86E}" type="sibTrans" cxnId="{1107058C-2718-374F-AB99-680DEFEE97E6}">
      <dgm:prSet/>
      <dgm:spPr/>
      <dgm:t>
        <a:bodyPr/>
        <a:lstStyle/>
        <a:p>
          <a:endParaRPr lang="en-US"/>
        </a:p>
      </dgm:t>
    </dgm:pt>
    <dgm:pt modelId="{3C4097FE-71BC-224A-9403-6006ADA05599}">
      <dgm:prSet phldrT="[Text]"/>
      <dgm:spPr/>
      <dgm:t>
        <a:bodyPr/>
        <a:lstStyle/>
        <a:p>
          <a:r>
            <a:rPr lang="en-US" dirty="0"/>
            <a:t>Grid Search Result</a:t>
          </a:r>
        </a:p>
      </dgm:t>
    </dgm:pt>
    <dgm:pt modelId="{B2AC9D95-6EEC-FE4C-BCFE-115236182D18}" type="parTrans" cxnId="{467DA349-14B9-014A-B2A3-BB5AB994CAFF}">
      <dgm:prSet/>
      <dgm:spPr/>
      <dgm:t>
        <a:bodyPr/>
        <a:lstStyle/>
        <a:p>
          <a:endParaRPr lang="en-US"/>
        </a:p>
      </dgm:t>
    </dgm:pt>
    <dgm:pt modelId="{DE0FD060-3FC6-BC43-8C03-95A2C500291C}" type="sibTrans" cxnId="{467DA349-14B9-014A-B2A3-BB5AB994CAFF}">
      <dgm:prSet/>
      <dgm:spPr/>
      <dgm:t>
        <a:bodyPr/>
        <a:lstStyle/>
        <a:p>
          <a:endParaRPr lang="en-US"/>
        </a:p>
      </dgm:t>
    </dgm:pt>
    <dgm:pt modelId="{297AA910-D678-0640-9A1D-BAF5ABF47A46}" type="pres">
      <dgm:prSet presAssocID="{9A0D8395-988F-BF4B-AD6F-3B27F90D400C}" presName="Name0" presStyleCnt="0">
        <dgm:presLayoutVars>
          <dgm:dir/>
        </dgm:presLayoutVars>
      </dgm:prSet>
      <dgm:spPr/>
    </dgm:pt>
    <dgm:pt modelId="{0CE14D5D-7149-9940-8974-0767DF49E34E}" type="pres">
      <dgm:prSet presAssocID="{A47DB9E3-777D-B445-ABFC-951CFB08D5AD}" presName="parComposite" presStyleCnt="0"/>
      <dgm:spPr/>
    </dgm:pt>
    <dgm:pt modelId="{A54D2724-8269-E048-AAC5-A61C4EEDC83A}" type="pres">
      <dgm:prSet presAssocID="{A47DB9E3-777D-B445-ABFC-951CFB08D5AD}" presName="parBigCircle" presStyleLbl="node0" presStyleIdx="0" presStyleCnt="2"/>
      <dgm:spPr>
        <a:solidFill>
          <a:schemeClr val="bg2">
            <a:lumMod val="50000"/>
          </a:schemeClr>
        </a:solidFill>
      </dgm:spPr>
    </dgm:pt>
    <dgm:pt modelId="{0673D69E-0BAD-8D40-ACDE-E775620CF95B}" type="pres">
      <dgm:prSet presAssocID="{A47DB9E3-777D-B445-ABFC-951CFB08D5AD}" presName="parTx" presStyleLbl="revTx" presStyleIdx="0" presStyleCnt="8" custAng="49233" custLinFactNeighborX="-9309" custLinFactNeighborY="-6509"/>
      <dgm:spPr/>
    </dgm:pt>
    <dgm:pt modelId="{FDBAF280-1A9A-904C-BA8F-176A9EB16387}" type="pres">
      <dgm:prSet presAssocID="{A47DB9E3-777D-B445-ABFC-951CFB08D5AD}" presName="bSpace" presStyleCnt="0"/>
      <dgm:spPr/>
    </dgm:pt>
    <dgm:pt modelId="{7E8DFA0D-3A3D-4645-8151-87A058E9BDCC}" type="pres">
      <dgm:prSet presAssocID="{A47DB9E3-777D-B445-ABFC-951CFB08D5AD}" presName="parBackupNorm" presStyleCnt="0"/>
      <dgm:spPr/>
    </dgm:pt>
    <dgm:pt modelId="{C623E568-429E-9F47-BBDE-206C0D59373F}" type="pres">
      <dgm:prSet presAssocID="{5669B5CD-D6FA-3B4A-A6DC-702041304C34}" presName="parSpace" presStyleCnt="0"/>
      <dgm:spPr/>
    </dgm:pt>
    <dgm:pt modelId="{3BB49190-796B-A746-A4E8-3954AFD98BE9}" type="pres">
      <dgm:prSet presAssocID="{45CE8075-7B96-1646-8834-4E024B0CF057}" presName="desBackupLeftNorm" presStyleCnt="0"/>
      <dgm:spPr/>
    </dgm:pt>
    <dgm:pt modelId="{D7435F46-7450-2149-AB24-5915C84FE846}" type="pres">
      <dgm:prSet presAssocID="{45CE8075-7B96-1646-8834-4E024B0CF057}" presName="desComposite" presStyleCnt="0"/>
      <dgm:spPr/>
    </dgm:pt>
    <dgm:pt modelId="{D17F2AD3-9E41-3E48-BD5E-F7E8E61C72E7}" type="pres">
      <dgm:prSet presAssocID="{45CE8075-7B96-1646-8834-4E024B0CF057}" presName="desCircle" presStyleLbl="node1" presStyleIdx="0" presStyleCnt="3"/>
      <dgm:spPr>
        <a:solidFill>
          <a:schemeClr val="bg2">
            <a:lumMod val="90000"/>
          </a:schemeClr>
        </a:solidFill>
      </dgm:spPr>
    </dgm:pt>
    <dgm:pt modelId="{025BFE6F-397C-9F4C-BF67-7CB819A68A23}" type="pres">
      <dgm:prSet presAssocID="{45CE8075-7B96-1646-8834-4E024B0CF057}" presName="chTx" presStyleLbl="revTx" presStyleIdx="1" presStyleCnt="8" custAng="24042"/>
      <dgm:spPr/>
    </dgm:pt>
    <dgm:pt modelId="{8E13449E-EB5A-D044-85CB-8059E6C86484}" type="pres">
      <dgm:prSet presAssocID="{45CE8075-7B96-1646-8834-4E024B0CF057}" presName="desTx" presStyleLbl="revTx" presStyleIdx="2" presStyleCnt="8">
        <dgm:presLayoutVars>
          <dgm:bulletEnabled val="1"/>
        </dgm:presLayoutVars>
      </dgm:prSet>
      <dgm:spPr/>
    </dgm:pt>
    <dgm:pt modelId="{CD7EB3D0-80C0-854E-8AA8-35803A066C75}" type="pres">
      <dgm:prSet presAssocID="{45CE8075-7B96-1646-8834-4E024B0CF057}" presName="desBackupRightNorm" presStyleCnt="0"/>
      <dgm:spPr/>
    </dgm:pt>
    <dgm:pt modelId="{54D9E805-F990-E44D-8434-466F6CB20F5D}" type="pres">
      <dgm:prSet presAssocID="{F104EFBA-DCFF-B84D-A53E-034A7D2620C2}" presName="desSpace" presStyleCnt="0"/>
      <dgm:spPr/>
    </dgm:pt>
    <dgm:pt modelId="{4F6B0110-2AA9-F345-A5C3-145702A318D9}" type="pres">
      <dgm:prSet presAssocID="{C2BF5946-6E85-9545-8219-BD96733426C8}" presName="desBackupLeftNorm" presStyleCnt="0"/>
      <dgm:spPr/>
    </dgm:pt>
    <dgm:pt modelId="{CC01C59F-6C04-FF45-AFF2-7C730F3C6DFB}" type="pres">
      <dgm:prSet presAssocID="{C2BF5946-6E85-9545-8219-BD96733426C8}" presName="desComposite" presStyleCnt="0"/>
      <dgm:spPr/>
    </dgm:pt>
    <dgm:pt modelId="{64D35607-1224-F14C-93C2-1F45846BE64D}" type="pres">
      <dgm:prSet presAssocID="{C2BF5946-6E85-9545-8219-BD96733426C8}" presName="desCircle" presStyleLbl="node1" presStyleIdx="1" presStyleCnt="3"/>
      <dgm:spPr>
        <a:solidFill>
          <a:schemeClr val="bg1">
            <a:lumMod val="75000"/>
          </a:schemeClr>
        </a:solidFill>
      </dgm:spPr>
    </dgm:pt>
    <dgm:pt modelId="{872A5353-E651-5D4F-8054-8A3FF71D2F83}" type="pres">
      <dgm:prSet presAssocID="{C2BF5946-6E85-9545-8219-BD96733426C8}" presName="chTx" presStyleLbl="revTx" presStyleIdx="3" presStyleCnt="8"/>
      <dgm:spPr/>
    </dgm:pt>
    <dgm:pt modelId="{B3995B77-AA38-444E-9ED4-702B7532CB8E}" type="pres">
      <dgm:prSet presAssocID="{C2BF5946-6E85-9545-8219-BD96733426C8}" presName="desTx" presStyleLbl="revTx" presStyleIdx="4" presStyleCnt="8">
        <dgm:presLayoutVars>
          <dgm:bulletEnabled val="1"/>
        </dgm:presLayoutVars>
      </dgm:prSet>
      <dgm:spPr/>
    </dgm:pt>
    <dgm:pt modelId="{3796850E-CAB2-124E-A591-130317D973A9}" type="pres">
      <dgm:prSet presAssocID="{C2BF5946-6E85-9545-8219-BD96733426C8}" presName="desBackupRightNorm" presStyleCnt="0"/>
      <dgm:spPr/>
    </dgm:pt>
    <dgm:pt modelId="{60BB1405-241A-0744-83B3-83A29CA3AB61}" type="pres">
      <dgm:prSet presAssocID="{C2A25F94-C96E-F941-9B17-F3FFFD74D12B}" presName="desSpace" presStyleCnt="0"/>
      <dgm:spPr/>
    </dgm:pt>
    <dgm:pt modelId="{1F7E56EA-D908-E842-9596-F00085FF5190}" type="pres">
      <dgm:prSet presAssocID="{3C4097FE-71BC-224A-9403-6006ADA05599}" presName="desBackupLeftNorm" presStyleCnt="0"/>
      <dgm:spPr/>
    </dgm:pt>
    <dgm:pt modelId="{57A63ED1-8629-BE47-B8C8-87016E30F5E4}" type="pres">
      <dgm:prSet presAssocID="{3C4097FE-71BC-224A-9403-6006ADA05599}" presName="desComposite" presStyleCnt="0"/>
      <dgm:spPr/>
    </dgm:pt>
    <dgm:pt modelId="{58CD1B12-84A6-9544-8A76-10E8FA7992FF}" type="pres">
      <dgm:prSet presAssocID="{3C4097FE-71BC-224A-9403-6006ADA05599}" presName="desCircle" presStyleLbl="node1" presStyleIdx="2" presStyleCnt="3"/>
      <dgm:spPr>
        <a:solidFill>
          <a:schemeClr val="bg1">
            <a:lumMod val="85000"/>
          </a:schemeClr>
        </a:solidFill>
      </dgm:spPr>
    </dgm:pt>
    <dgm:pt modelId="{141FF262-3355-304A-8FB3-50A601EB2ECC}" type="pres">
      <dgm:prSet presAssocID="{3C4097FE-71BC-224A-9403-6006ADA05599}" presName="chTx" presStyleLbl="revTx" presStyleIdx="5" presStyleCnt="8"/>
      <dgm:spPr/>
    </dgm:pt>
    <dgm:pt modelId="{99C6E66B-E497-C24B-93E8-3C061D600407}" type="pres">
      <dgm:prSet presAssocID="{3C4097FE-71BC-224A-9403-6006ADA05599}" presName="desTx" presStyleLbl="revTx" presStyleIdx="6" presStyleCnt="8">
        <dgm:presLayoutVars>
          <dgm:bulletEnabled val="1"/>
        </dgm:presLayoutVars>
      </dgm:prSet>
      <dgm:spPr/>
    </dgm:pt>
    <dgm:pt modelId="{B244D26E-1992-6941-99B6-707E7101EF50}" type="pres">
      <dgm:prSet presAssocID="{3C4097FE-71BC-224A-9403-6006ADA05599}" presName="desBackupRightNorm" presStyleCnt="0"/>
      <dgm:spPr/>
    </dgm:pt>
    <dgm:pt modelId="{3FD18E0A-1B8B-BF48-89DE-0A096DBF4FE0}" type="pres">
      <dgm:prSet presAssocID="{DE0FD060-3FC6-BC43-8C03-95A2C500291C}" presName="desSpace" presStyleCnt="0"/>
      <dgm:spPr/>
    </dgm:pt>
    <dgm:pt modelId="{6649F14E-7C9A-FD4E-8E3A-B7331EC7D84A}" type="pres">
      <dgm:prSet presAssocID="{9690957E-C59F-1D4E-B70E-18B80C9D02F0}" presName="parComposite" presStyleCnt="0"/>
      <dgm:spPr/>
    </dgm:pt>
    <dgm:pt modelId="{5AFE74B5-0082-8E46-BE67-13620B0107C4}" type="pres">
      <dgm:prSet presAssocID="{9690957E-C59F-1D4E-B70E-18B80C9D02F0}" presName="parBigCircle" presStyleLbl="node0" presStyleIdx="1" presStyleCnt="2"/>
      <dgm:spPr>
        <a:solidFill>
          <a:schemeClr val="accent6">
            <a:lumMod val="75000"/>
          </a:schemeClr>
        </a:solidFill>
      </dgm:spPr>
    </dgm:pt>
    <dgm:pt modelId="{6C7BE951-E267-8A4B-A40F-6D6FC50C721F}" type="pres">
      <dgm:prSet presAssocID="{9690957E-C59F-1D4E-B70E-18B80C9D02F0}" presName="parTx" presStyleLbl="revTx" presStyleIdx="7" presStyleCnt="8" custAng="104939" custLinFactY="56867" custLinFactNeighborX="-71368" custLinFactNeighborY="100000"/>
      <dgm:spPr/>
    </dgm:pt>
    <dgm:pt modelId="{7B5ACE56-2C30-424D-90EE-B516DDC7C690}" type="pres">
      <dgm:prSet presAssocID="{9690957E-C59F-1D4E-B70E-18B80C9D02F0}" presName="bSpace" presStyleCnt="0"/>
      <dgm:spPr/>
    </dgm:pt>
    <dgm:pt modelId="{C7D58A62-9FDC-724F-A167-9B46FF257EF3}" type="pres">
      <dgm:prSet presAssocID="{9690957E-C59F-1D4E-B70E-18B80C9D02F0}" presName="parBackupNorm" presStyleCnt="0"/>
      <dgm:spPr/>
    </dgm:pt>
    <dgm:pt modelId="{00334801-3C43-E346-864D-C8EE81DEAD5F}" type="pres">
      <dgm:prSet presAssocID="{AAB8E4DA-CA24-8F48-9EFD-82EC3539E86E}" presName="parSpace" presStyleCnt="0"/>
      <dgm:spPr/>
    </dgm:pt>
  </dgm:ptLst>
  <dgm:cxnLst>
    <dgm:cxn modelId="{D47CAA14-0009-4B4E-90ED-6C82B8D75117}" type="presOf" srcId="{9A0D8395-988F-BF4B-AD6F-3B27F90D400C}" destId="{297AA910-D678-0640-9A1D-BAF5ABF47A46}" srcOrd="0" destOrd="0" presId="urn:microsoft.com/office/officeart/2008/layout/CircleAccentTimeline"/>
    <dgm:cxn modelId="{03CCFC21-9C38-B04E-8B31-C2E5A21B7E1E}" type="presOf" srcId="{45CE8075-7B96-1646-8834-4E024B0CF057}" destId="{025BFE6F-397C-9F4C-BF67-7CB819A68A23}" srcOrd="0" destOrd="0" presId="urn:microsoft.com/office/officeart/2008/layout/CircleAccentTimeline"/>
    <dgm:cxn modelId="{467DA349-14B9-014A-B2A3-BB5AB994CAFF}" srcId="{A47DB9E3-777D-B445-ABFC-951CFB08D5AD}" destId="{3C4097FE-71BC-224A-9403-6006ADA05599}" srcOrd="2" destOrd="0" parTransId="{B2AC9D95-6EEC-FE4C-BCFE-115236182D18}" sibTransId="{DE0FD060-3FC6-BC43-8C03-95A2C500291C}"/>
    <dgm:cxn modelId="{45AC4E60-CE95-3141-B998-583036746CC3}" type="presOf" srcId="{C2BF5946-6E85-9545-8219-BD96733426C8}" destId="{872A5353-E651-5D4F-8054-8A3FF71D2F83}" srcOrd="0" destOrd="0" presId="urn:microsoft.com/office/officeart/2008/layout/CircleAccentTimeline"/>
    <dgm:cxn modelId="{E82E1D66-35F2-1740-B955-F70E9E0265BA}" srcId="{A47DB9E3-777D-B445-ABFC-951CFB08D5AD}" destId="{C2BF5946-6E85-9545-8219-BD96733426C8}" srcOrd="1" destOrd="0" parTransId="{D399516B-A7DA-CC46-B010-44B39DD34E92}" sibTransId="{C2A25F94-C96E-F941-9B17-F3FFFD74D12B}"/>
    <dgm:cxn modelId="{1107058C-2718-374F-AB99-680DEFEE97E6}" srcId="{9A0D8395-988F-BF4B-AD6F-3B27F90D400C}" destId="{9690957E-C59F-1D4E-B70E-18B80C9D02F0}" srcOrd="1" destOrd="0" parTransId="{086DD44E-E083-B644-B26B-41C48E42CC3B}" sibTransId="{AAB8E4DA-CA24-8F48-9EFD-82EC3539E86E}"/>
    <dgm:cxn modelId="{D5F2939A-3C37-F049-B8F9-887D9B832761}" type="presOf" srcId="{A47DB9E3-777D-B445-ABFC-951CFB08D5AD}" destId="{0673D69E-0BAD-8D40-ACDE-E775620CF95B}" srcOrd="0" destOrd="0" presId="urn:microsoft.com/office/officeart/2008/layout/CircleAccentTimeline"/>
    <dgm:cxn modelId="{9FC696B7-99BB-4B48-9AC8-2286C5863D1A}" srcId="{9A0D8395-988F-BF4B-AD6F-3B27F90D400C}" destId="{A47DB9E3-777D-B445-ABFC-951CFB08D5AD}" srcOrd="0" destOrd="0" parTransId="{48362B05-6F6A-0F49-BF4B-C8DC4BCE7D85}" sibTransId="{5669B5CD-D6FA-3B4A-A6DC-702041304C34}"/>
    <dgm:cxn modelId="{60D481C0-A84D-5A4C-8945-19DE771978AC}" type="presOf" srcId="{3C4097FE-71BC-224A-9403-6006ADA05599}" destId="{141FF262-3355-304A-8FB3-50A601EB2ECC}" srcOrd="0" destOrd="0" presId="urn:microsoft.com/office/officeart/2008/layout/CircleAccentTimeline"/>
    <dgm:cxn modelId="{F97500C8-EE78-7147-8136-67D1DDBACCAD}" srcId="{A47DB9E3-777D-B445-ABFC-951CFB08D5AD}" destId="{45CE8075-7B96-1646-8834-4E024B0CF057}" srcOrd="0" destOrd="0" parTransId="{E5EDB506-EBA7-6044-8EF3-927921FB9321}" sibTransId="{F104EFBA-DCFF-B84D-A53E-034A7D2620C2}"/>
    <dgm:cxn modelId="{0D272DE6-2A03-7D4E-B291-E6964128230A}" type="presOf" srcId="{9690957E-C59F-1D4E-B70E-18B80C9D02F0}" destId="{6C7BE951-E267-8A4B-A40F-6D6FC50C721F}" srcOrd="0" destOrd="0" presId="urn:microsoft.com/office/officeart/2008/layout/CircleAccentTimeline"/>
    <dgm:cxn modelId="{A0E35257-BBE1-EA47-89A9-366512413291}" type="presParOf" srcId="{297AA910-D678-0640-9A1D-BAF5ABF47A46}" destId="{0CE14D5D-7149-9940-8974-0767DF49E34E}" srcOrd="0" destOrd="0" presId="urn:microsoft.com/office/officeart/2008/layout/CircleAccentTimeline"/>
    <dgm:cxn modelId="{52AF8B67-972C-B047-8492-C3C0153C12CA}" type="presParOf" srcId="{0CE14D5D-7149-9940-8974-0767DF49E34E}" destId="{A54D2724-8269-E048-AAC5-A61C4EEDC83A}" srcOrd="0" destOrd="0" presId="urn:microsoft.com/office/officeart/2008/layout/CircleAccentTimeline"/>
    <dgm:cxn modelId="{0FAE17CE-4667-CF4E-B880-DD968D6F9969}" type="presParOf" srcId="{0CE14D5D-7149-9940-8974-0767DF49E34E}" destId="{0673D69E-0BAD-8D40-ACDE-E775620CF95B}" srcOrd="1" destOrd="0" presId="urn:microsoft.com/office/officeart/2008/layout/CircleAccentTimeline"/>
    <dgm:cxn modelId="{D59D1588-D153-D74D-B5DA-23773AFFD445}" type="presParOf" srcId="{0CE14D5D-7149-9940-8974-0767DF49E34E}" destId="{FDBAF280-1A9A-904C-BA8F-176A9EB16387}" srcOrd="2" destOrd="0" presId="urn:microsoft.com/office/officeart/2008/layout/CircleAccentTimeline"/>
    <dgm:cxn modelId="{C2FC32F8-22F8-B34D-8FC2-4370AF3A8627}" type="presParOf" srcId="{297AA910-D678-0640-9A1D-BAF5ABF47A46}" destId="{7E8DFA0D-3A3D-4645-8151-87A058E9BDCC}" srcOrd="1" destOrd="0" presId="urn:microsoft.com/office/officeart/2008/layout/CircleAccentTimeline"/>
    <dgm:cxn modelId="{3A792277-9A51-5848-8D10-A92D417E2C78}" type="presParOf" srcId="{297AA910-D678-0640-9A1D-BAF5ABF47A46}" destId="{C623E568-429E-9F47-BBDE-206C0D59373F}" srcOrd="2" destOrd="0" presId="urn:microsoft.com/office/officeart/2008/layout/CircleAccentTimeline"/>
    <dgm:cxn modelId="{1D5E9FFA-F00B-4348-9F19-354D03BA036C}" type="presParOf" srcId="{297AA910-D678-0640-9A1D-BAF5ABF47A46}" destId="{3BB49190-796B-A746-A4E8-3954AFD98BE9}" srcOrd="3" destOrd="0" presId="urn:microsoft.com/office/officeart/2008/layout/CircleAccentTimeline"/>
    <dgm:cxn modelId="{458D3F93-4D9D-5F43-9276-78B5F7B526CC}" type="presParOf" srcId="{297AA910-D678-0640-9A1D-BAF5ABF47A46}" destId="{D7435F46-7450-2149-AB24-5915C84FE846}" srcOrd="4" destOrd="0" presId="urn:microsoft.com/office/officeart/2008/layout/CircleAccentTimeline"/>
    <dgm:cxn modelId="{ACD2809E-7D46-3C4D-AFFB-98FA8A635087}" type="presParOf" srcId="{D7435F46-7450-2149-AB24-5915C84FE846}" destId="{D17F2AD3-9E41-3E48-BD5E-F7E8E61C72E7}" srcOrd="0" destOrd="0" presId="urn:microsoft.com/office/officeart/2008/layout/CircleAccentTimeline"/>
    <dgm:cxn modelId="{21D092FD-B933-BB46-9CB8-02F35ED15A83}" type="presParOf" srcId="{D7435F46-7450-2149-AB24-5915C84FE846}" destId="{025BFE6F-397C-9F4C-BF67-7CB819A68A23}" srcOrd="1" destOrd="0" presId="urn:microsoft.com/office/officeart/2008/layout/CircleAccentTimeline"/>
    <dgm:cxn modelId="{2028AD7C-7517-0F4F-81E8-7C2B8C00DD83}" type="presParOf" srcId="{D7435F46-7450-2149-AB24-5915C84FE846}" destId="{8E13449E-EB5A-D044-85CB-8059E6C86484}" srcOrd="2" destOrd="0" presId="urn:microsoft.com/office/officeart/2008/layout/CircleAccentTimeline"/>
    <dgm:cxn modelId="{3A1FD13E-9E5D-AF4D-ABE2-C3B703910C4C}" type="presParOf" srcId="{297AA910-D678-0640-9A1D-BAF5ABF47A46}" destId="{CD7EB3D0-80C0-854E-8AA8-35803A066C75}" srcOrd="5" destOrd="0" presId="urn:microsoft.com/office/officeart/2008/layout/CircleAccentTimeline"/>
    <dgm:cxn modelId="{CF0F3017-5F9B-4342-9A8F-9DC095CE47AA}" type="presParOf" srcId="{297AA910-D678-0640-9A1D-BAF5ABF47A46}" destId="{54D9E805-F990-E44D-8434-466F6CB20F5D}" srcOrd="6" destOrd="0" presId="urn:microsoft.com/office/officeart/2008/layout/CircleAccentTimeline"/>
    <dgm:cxn modelId="{EB046F73-A3A8-0F42-92F5-96500FDF93B7}" type="presParOf" srcId="{297AA910-D678-0640-9A1D-BAF5ABF47A46}" destId="{4F6B0110-2AA9-F345-A5C3-145702A318D9}" srcOrd="7" destOrd="0" presId="urn:microsoft.com/office/officeart/2008/layout/CircleAccentTimeline"/>
    <dgm:cxn modelId="{7C5F4E47-04CF-7D43-98C3-77A2B38D5CF3}" type="presParOf" srcId="{297AA910-D678-0640-9A1D-BAF5ABF47A46}" destId="{CC01C59F-6C04-FF45-AFF2-7C730F3C6DFB}" srcOrd="8" destOrd="0" presId="urn:microsoft.com/office/officeart/2008/layout/CircleAccentTimeline"/>
    <dgm:cxn modelId="{A2301DA0-3B93-DB46-A9A2-5E1BA07DC128}" type="presParOf" srcId="{CC01C59F-6C04-FF45-AFF2-7C730F3C6DFB}" destId="{64D35607-1224-F14C-93C2-1F45846BE64D}" srcOrd="0" destOrd="0" presId="urn:microsoft.com/office/officeart/2008/layout/CircleAccentTimeline"/>
    <dgm:cxn modelId="{B8A2E9B8-A6D2-9D4D-AD3B-BA5CCE5CEFE3}" type="presParOf" srcId="{CC01C59F-6C04-FF45-AFF2-7C730F3C6DFB}" destId="{872A5353-E651-5D4F-8054-8A3FF71D2F83}" srcOrd="1" destOrd="0" presId="urn:microsoft.com/office/officeart/2008/layout/CircleAccentTimeline"/>
    <dgm:cxn modelId="{9D9182BE-CA83-B941-804F-24654DCECFFF}" type="presParOf" srcId="{CC01C59F-6C04-FF45-AFF2-7C730F3C6DFB}" destId="{B3995B77-AA38-444E-9ED4-702B7532CB8E}" srcOrd="2" destOrd="0" presId="urn:microsoft.com/office/officeart/2008/layout/CircleAccentTimeline"/>
    <dgm:cxn modelId="{4C199992-51AB-994D-A39D-8C7AE902084E}" type="presParOf" srcId="{297AA910-D678-0640-9A1D-BAF5ABF47A46}" destId="{3796850E-CAB2-124E-A591-130317D973A9}" srcOrd="9" destOrd="0" presId="urn:microsoft.com/office/officeart/2008/layout/CircleAccentTimeline"/>
    <dgm:cxn modelId="{870F7FFE-C04A-9048-82A2-4B7D22BDA2B9}" type="presParOf" srcId="{297AA910-D678-0640-9A1D-BAF5ABF47A46}" destId="{60BB1405-241A-0744-83B3-83A29CA3AB61}" srcOrd="10" destOrd="0" presId="urn:microsoft.com/office/officeart/2008/layout/CircleAccentTimeline"/>
    <dgm:cxn modelId="{D31A5A05-6FD8-1D4B-8944-90C7049F5A44}" type="presParOf" srcId="{297AA910-D678-0640-9A1D-BAF5ABF47A46}" destId="{1F7E56EA-D908-E842-9596-F00085FF5190}" srcOrd="11" destOrd="0" presId="urn:microsoft.com/office/officeart/2008/layout/CircleAccentTimeline"/>
    <dgm:cxn modelId="{C51A5E1F-4FF5-9446-BA0F-B51417676DE4}" type="presParOf" srcId="{297AA910-D678-0640-9A1D-BAF5ABF47A46}" destId="{57A63ED1-8629-BE47-B8C8-87016E30F5E4}" srcOrd="12" destOrd="0" presId="urn:microsoft.com/office/officeart/2008/layout/CircleAccentTimeline"/>
    <dgm:cxn modelId="{37F76A72-B78E-B04F-88BA-E4E0C9458886}" type="presParOf" srcId="{57A63ED1-8629-BE47-B8C8-87016E30F5E4}" destId="{58CD1B12-84A6-9544-8A76-10E8FA7992FF}" srcOrd="0" destOrd="0" presId="urn:microsoft.com/office/officeart/2008/layout/CircleAccentTimeline"/>
    <dgm:cxn modelId="{58D7584E-B56D-F840-A6D6-66C829A30772}" type="presParOf" srcId="{57A63ED1-8629-BE47-B8C8-87016E30F5E4}" destId="{141FF262-3355-304A-8FB3-50A601EB2ECC}" srcOrd="1" destOrd="0" presId="urn:microsoft.com/office/officeart/2008/layout/CircleAccentTimeline"/>
    <dgm:cxn modelId="{AEBC136D-1123-E248-9B8F-17EFB90A4792}" type="presParOf" srcId="{57A63ED1-8629-BE47-B8C8-87016E30F5E4}" destId="{99C6E66B-E497-C24B-93E8-3C061D600407}" srcOrd="2" destOrd="0" presId="urn:microsoft.com/office/officeart/2008/layout/CircleAccentTimeline"/>
    <dgm:cxn modelId="{5C9C610F-9F5C-1A46-9FC2-B911840F6DB5}" type="presParOf" srcId="{297AA910-D678-0640-9A1D-BAF5ABF47A46}" destId="{B244D26E-1992-6941-99B6-707E7101EF50}" srcOrd="13" destOrd="0" presId="urn:microsoft.com/office/officeart/2008/layout/CircleAccentTimeline"/>
    <dgm:cxn modelId="{225EDE4A-1124-374D-B23D-BEEB14563042}" type="presParOf" srcId="{297AA910-D678-0640-9A1D-BAF5ABF47A46}" destId="{3FD18E0A-1B8B-BF48-89DE-0A096DBF4FE0}" srcOrd="14" destOrd="0" presId="urn:microsoft.com/office/officeart/2008/layout/CircleAccentTimeline"/>
    <dgm:cxn modelId="{39DE1BCC-6CCC-C741-8936-43760DFC1BF1}" type="presParOf" srcId="{297AA910-D678-0640-9A1D-BAF5ABF47A46}" destId="{6649F14E-7C9A-FD4E-8E3A-B7331EC7D84A}" srcOrd="15" destOrd="0" presId="urn:microsoft.com/office/officeart/2008/layout/CircleAccentTimeline"/>
    <dgm:cxn modelId="{8515CA6D-D59D-764C-911E-D15327DEAF56}" type="presParOf" srcId="{6649F14E-7C9A-FD4E-8E3A-B7331EC7D84A}" destId="{5AFE74B5-0082-8E46-BE67-13620B0107C4}" srcOrd="0" destOrd="0" presId="urn:microsoft.com/office/officeart/2008/layout/CircleAccentTimeline"/>
    <dgm:cxn modelId="{895050E1-8B18-4342-8614-518F744C9645}" type="presParOf" srcId="{6649F14E-7C9A-FD4E-8E3A-B7331EC7D84A}" destId="{6C7BE951-E267-8A4B-A40F-6D6FC50C721F}" srcOrd="1" destOrd="0" presId="urn:microsoft.com/office/officeart/2008/layout/CircleAccentTimeline"/>
    <dgm:cxn modelId="{34961C37-B1B1-8244-A619-A17063EE0256}" type="presParOf" srcId="{6649F14E-7C9A-FD4E-8E3A-B7331EC7D84A}" destId="{7B5ACE56-2C30-424D-90EE-B516DDC7C690}" srcOrd="2" destOrd="0" presId="urn:microsoft.com/office/officeart/2008/layout/CircleAccentTimeline"/>
    <dgm:cxn modelId="{76E15551-5C63-C241-BF57-A407660A7E3B}" type="presParOf" srcId="{297AA910-D678-0640-9A1D-BAF5ABF47A46}" destId="{C7D58A62-9FDC-724F-A167-9B46FF257EF3}" srcOrd="16" destOrd="0" presId="urn:microsoft.com/office/officeart/2008/layout/CircleAccentTimeline"/>
    <dgm:cxn modelId="{1710C29F-4A76-A147-895C-7BA9D715953E}" type="presParOf" srcId="{297AA910-D678-0640-9A1D-BAF5ABF47A46}" destId="{00334801-3C43-E346-864D-C8EE81DEAD5F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5211BB-EA85-3043-80BC-A5F00B3369F6}" type="doc">
      <dgm:prSet loTypeId="urn:microsoft.com/office/officeart/2005/8/layout/vList3" loCatId="" qsTypeId="urn:microsoft.com/office/officeart/2005/8/quickstyle/simple3" qsCatId="simple" csTypeId="urn:microsoft.com/office/officeart/2005/8/colors/accent6_3" csCatId="accent6" phldr="1"/>
      <dgm:spPr/>
    </dgm:pt>
    <dgm:pt modelId="{21A05BAC-A57F-C14F-AFD0-443F0C9BA588}">
      <dgm:prSet phldrT="[Text]"/>
      <dgm:spPr/>
      <dgm:t>
        <a:bodyPr/>
        <a:lstStyle/>
        <a:p>
          <a:pPr algn="l"/>
          <a:r>
            <a:rPr lang="en-US" dirty="0"/>
            <a:t>Confusion Matrix</a:t>
          </a:r>
        </a:p>
      </dgm:t>
    </dgm:pt>
    <dgm:pt modelId="{A5DA4348-A41F-E248-A309-F3F8B4D18731}" type="parTrans" cxnId="{0D86E46C-296C-BF4D-892F-0460CEEABF4C}">
      <dgm:prSet/>
      <dgm:spPr/>
      <dgm:t>
        <a:bodyPr/>
        <a:lstStyle/>
        <a:p>
          <a:pPr algn="l"/>
          <a:endParaRPr lang="en-US"/>
        </a:p>
      </dgm:t>
    </dgm:pt>
    <dgm:pt modelId="{ED5497FC-8E51-EB46-A86A-4FF57BD3C259}" type="sibTrans" cxnId="{0D86E46C-296C-BF4D-892F-0460CEEABF4C}">
      <dgm:prSet/>
      <dgm:spPr/>
      <dgm:t>
        <a:bodyPr/>
        <a:lstStyle/>
        <a:p>
          <a:pPr algn="l"/>
          <a:endParaRPr lang="en-US"/>
        </a:p>
      </dgm:t>
    </dgm:pt>
    <dgm:pt modelId="{7BDA448E-336A-F444-A045-AE71F0BCF01F}">
      <dgm:prSet phldrT="[Text]"/>
      <dgm:spPr/>
      <dgm:t>
        <a:bodyPr/>
        <a:lstStyle/>
        <a:p>
          <a:pPr algn="l"/>
          <a:r>
            <a:rPr lang="en-US" dirty="0"/>
            <a:t>Classification Report</a:t>
          </a:r>
        </a:p>
      </dgm:t>
    </dgm:pt>
    <dgm:pt modelId="{8C2DEE7C-DC46-314A-8495-66B1F0FE06DA}" type="parTrans" cxnId="{E33847AB-AA88-114F-9FB6-BB8391264796}">
      <dgm:prSet/>
      <dgm:spPr/>
      <dgm:t>
        <a:bodyPr/>
        <a:lstStyle/>
        <a:p>
          <a:pPr algn="l"/>
          <a:endParaRPr lang="en-US"/>
        </a:p>
      </dgm:t>
    </dgm:pt>
    <dgm:pt modelId="{708741D6-F838-0C41-8CB3-BC41FBD4F242}" type="sibTrans" cxnId="{E33847AB-AA88-114F-9FB6-BB8391264796}">
      <dgm:prSet/>
      <dgm:spPr/>
      <dgm:t>
        <a:bodyPr/>
        <a:lstStyle/>
        <a:p>
          <a:pPr algn="l"/>
          <a:endParaRPr lang="en-US"/>
        </a:p>
      </dgm:t>
    </dgm:pt>
    <dgm:pt modelId="{FC74F746-0FAE-0E4D-816C-89AAD118028F}">
      <dgm:prSet phldrT="[Text]"/>
      <dgm:spPr/>
      <dgm:t>
        <a:bodyPr/>
        <a:lstStyle/>
        <a:p>
          <a:pPr algn="l"/>
          <a:r>
            <a:rPr lang="en-US" dirty="0"/>
            <a:t>Accuracy Score</a:t>
          </a:r>
        </a:p>
      </dgm:t>
    </dgm:pt>
    <dgm:pt modelId="{338317E5-599E-5740-8C02-9C71BAC38333}" type="parTrans" cxnId="{2AE6B369-343B-F24F-B8B1-B7352AAD4A15}">
      <dgm:prSet/>
      <dgm:spPr/>
      <dgm:t>
        <a:bodyPr/>
        <a:lstStyle/>
        <a:p>
          <a:pPr algn="l"/>
          <a:endParaRPr lang="en-US"/>
        </a:p>
      </dgm:t>
    </dgm:pt>
    <dgm:pt modelId="{9F4291B6-445B-5949-871B-B1B148149A4C}" type="sibTrans" cxnId="{2AE6B369-343B-F24F-B8B1-B7352AAD4A15}">
      <dgm:prSet/>
      <dgm:spPr/>
      <dgm:t>
        <a:bodyPr/>
        <a:lstStyle/>
        <a:p>
          <a:pPr algn="l"/>
          <a:endParaRPr lang="en-US"/>
        </a:p>
      </dgm:t>
    </dgm:pt>
    <dgm:pt modelId="{3E4311DA-54E2-B54F-BF52-1FABD1B1DE63}">
      <dgm:prSet phldrT="[Text]"/>
      <dgm:spPr/>
      <dgm:t>
        <a:bodyPr/>
        <a:lstStyle/>
        <a:p>
          <a:pPr algn="l"/>
          <a:r>
            <a:rPr lang="en-US" dirty="0"/>
            <a:t>Matthews Correlation Coefficient Score</a:t>
          </a:r>
        </a:p>
      </dgm:t>
    </dgm:pt>
    <dgm:pt modelId="{5A2FAD05-4AD1-8B4C-90A3-C7A786AAFFF3}" type="parTrans" cxnId="{975DD57E-936B-4446-9945-3E51D7767640}">
      <dgm:prSet/>
      <dgm:spPr/>
      <dgm:t>
        <a:bodyPr/>
        <a:lstStyle/>
        <a:p>
          <a:pPr algn="l"/>
          <a:endParaRPr lang="en-US"/>
        </a:p>
      </dgm:t>
    </dgm:pt>
    <dgm:pt modelId="{DA9AB77D-ABAA-DF4F-BCDF-2AA05A6C083A}" type="sibTrans" cxnId="{975DD57E-936B-4446-9945-3E51D7767640}">
      <dgm:prSet/>
      <dgm:spPr/>
      <dgm:t>
        <a:bodyPr/>
        <a:lstStyle/>
        <a:p>
          <a:pPr algn="l"/>
          <a:endParaRPr lang="en-US"/>
        </a:p>
      </dgm:t>
    </dgm:pt>
    <dgm:pt modelId="{C9814DEB-A5DA-DB46-BA52-8BC5F130B543}">
      <dgm:prSet phldrT="[Text]"/>
      <dgm:spPr/>
      <dgm:t>
        <a:bodyPr/>
        <a:lstStyle/>
        <a:p>
          <a:pPr algn="l"/>
          <a:r>
            <a:rPr lang="en-US" dirty="0"/>
            <a:t>Log Loss</a:t>
          </a:r>
        </a:p>
      </dgm:t>
    </dgm:pt>
    <dgm:pt modelId="{9456A35F-FF0E-1E4B-8681-9666A70C58CD}" type="parTrans" cxnId="{109C111A-D543-3F48-9872-30A8C23A7D94}">
      <dgm:prSet/>
      <dgm:spPr/>
      <dgm:t>
        <a:bodyPr/>
        <a:lstStyle/>
        <a:p>
          <a:pPr algn="l"/>
          <a:endParaRPr lang="en-US"/>
        </a:p>
      </dgm:t>
    </dgm:pt>
    <dgm:pt modelId="{B73CD024-8330-D249-B284-ADDF885097C5}" type="sibTrans" cxnId="{109C111A-D543-3F48-9872-30A8C23A7D94}">
      <dgm:prSet/>
      <dgm:spPr/>
      <dgm:t>
        <a:bodyPr/>
        <a:lstStyle/>
        <a:p>
          <a:pPr algn="l"/>
          <a:endParaRPr lang="en-US"/>
        </a:p>
      </dgm:t>
    </dgm:pt>
    <dgm:pt modelId="{0F357E6D-8DC5-9A42-B1E0-7884524531BA}">
      <dgm:prSet phldrT="[Text]"/>
      <dgm:spPr/>
      <dgm:t>
        <a:bodyPr/>
        <a:lstStyle/>
        <a:p>
          <a:pPr algn="l"/>
          <a:r>
            <a:rPr lang="en-US" dirty="0"/>
            <a:t>ROC &amp; AUC Score</a:t>
          </a:r>
        </a:p>
      </dgm:t>
    </dgm:pt>
    <dgm:pt modelId="{54C04A73-F44F-7946-844D-894B5BF656A3}" type="parTrans" cxnId="{6A5ECCEC-42CE-BA47-B229-4301758A3D2B}">
      <dgm:prSet/>
      <dgm:spPr/>
      <dgm:t>
        <a:bodyPr/>
        <a:lstStyle/>
        <a:p>
          <a:pPr algn="l"/>
          <a:endParaRPr lang="en-US"/>
        </a:p>
      </dgm:t>
    </dgm:pt>
    <dgm:pt modelId="{A3897112-83D8-DE4A-B289-2BF7D773ECFC}" type="sibTrans" cxnId="{6A5ECCEC-42CE-BA47-B229-4301758A3D2B}">
      <dgm:prSet/>
      <dgm:spPr/>
      <dgm:t>
        <a:bodyPr/>
        <a:lstStyle/>
        <a:p>
          <a:pPr algn="l"/>
          <a:endParaRPr lang="en-US"/>
        </a:p>
      </dgm:t>
    </dgm:pt>
    <dgm:pt modelId="{08BC607A-5623-874A-B08E-439B9C121EE5}">
      <dgm:prSet phldrT="[Text]"/>
      <dgm:spPr/>
      <dgm:t>
        <a:bodyPr/>
        <a:lstStyle/>
        <a:p>
          <a:pPr algn="l"/>
          <a:r>
            <a:rPr lang="en-US" dirty="0"/>
            <a:t>K - Fold CV</a:t>
          </a:r>
        </a:p>
      </dgm:t>
    </dgm:pt>
    <dgm:pt modelId="{270C50F6-BE6E-4A41-938A-2FDA364B55AC}" type="parTrans" cxnId="{2CD45B1D-3503-8E42-AE28-5B913F839223}">
      <dgm:prSet/>
      <dgm:spPr/>
      <dgm:t>
        <a:bodyPr/>
        <a:lstStyle/>
        <a:p>
          <a:pPr algn="l"/>
          <a:endParaRPr lang="en-US"/>
        </a:p>
      </dgm:t>
    </dgm:pt>
    <dgm:pt modelId="{277C7333-EE9D-C646-9BCE-A6532FDBB14D}" type="sibTrans" cxnId="{2CD45B1D-3503-8E42-AE28-5B913F839223}">
      <dgm:prSet/>
      <dgm:spPr/>
      <dgm:t>
        <a:bodyPr/>
        <a:lstStyle/>
        <a:p>
          <a:pPr algn="l"/>
          <a:endParaRPr lang="en-US"/>
        </a:p>
      </dgm:t>
    </dgm:pt>
    <dgm:pt modelId="{93C5E302-BE70-9848-A986-1AB5274B6254}" type="pres">
      <dgm:prSet presAssocID="{045211BB-EA85-3043-80BC-A5F00B3369F6}" presName="linearFlow" presStyleCnt="0">
        <dgm:presLayoutVars>
          <dgm:dir/>
          <dgm:resizeHandles val="exact"/>
        </dgm:presLayoutVars>
      </dgm:prSet>
      <dgm:spPr/>
    </dgm:pt>
    <dgm:pt modelId="{C08F9170-9E73-AC42-80C9-AA98E8213B7B}" type="pres">
      <dgm:prSet presAssocID="{21A05BAC-A57F-C14F-AFD0-443F0C9BA588}" presName="composite" presStyleCnt="0"/>
      <dgm:spPr/>
    </dgm:pt>
    <dgm:pt modelId="{E5D4A08C-3928-404D-BB4A-0E5D9FA7BD1F}" type="pres">
      <dgm:prSet presAssocID="{21A05BAC-A57F-C14F-AFD0-443F0C9BA588}" presName="imgShp" presStyleLbl="fgImgPlace1" presStyleIdx="0" presStyleCnt="7"/>
      <dgm:spPr/>
    </dgm:pt>
    <dgm:pt modelId="{8D890DC8-9D06-1F43-B26D-60F07BFDC0BC}" type="pres">
      <dgm:prSet presAssocID="{21A05BAC-A57F-C14F-AFD0-443F0C9BA588}" presName="txShp" presStyleLbl="node1" presStyleIdx="0" presStyleCnt="7">
        <dgm:presLayoutVars>
          <dgm:bulletEnabled val="1"/>
        </dgm:presLayoutVars>
      </dgm:prSet>
      <dgm:spPr/>
    </dgm:pt>
    <dgm:pt modelId="{3DEF2C04-725F-874A-82BE-6463F7CC87CE}" type="pres">
      <dgm:prSet presAssocID="{ED5497FC-8E51-EB46-A86A-4FF57BD3C259}" presName="spacing" presStyleCnt="0"/>
      <dgm:spPr/>
    </dgm:pt>
    <dgm:pt modelId="{E21FC2DE-44A5-4A4F-AB46-6ED0C2300E7B}" type="pres">
      <dgm:prSet presAssocID="{7BDA448E-336A-F444-A045-AE71F0BCF01F}" presName="composite" presStyleCnt="0"/>
      <dgm:spPr/>
    </dgm:pt>
    <dgm:pt modelId="{EB9DAF21-B8A3-4E48-990D-A96EF74A513C}" type="pres">
      <dgm:prSet presAssocID="{7BDA448E-336A-F444-A045-AE71F0BCF01F}" presName="imgShp" presStyleLbl="fgImgPlace1" presStyleIdx="1" presStyleCnt="7"/>
      <dgm:spPr/>
    </dgm:pt>
    <dgm:pt modelId="{2DA1D220-781B-944A-A2DC-0B5F24385453}" type="pres">
      <dgm:prSet presAssocID="{7BDA448E-336A-F444-A045-AE71F0BCF01F}" presName="txShp" presStyleLbl="node1" presStyleIdx="1" presStyleCnt="7">
        <dgm:presLayoutVars>
          <dgm:bulletEnabled val="1"/>
        </dgm:presLayoutVars>
      </dgm:prSet>
      <dgm:spPr/>
    </dgm:pt>
    <dgm:pt modelId="{7B1F7D99-9AC3-4A43-BCC0-4D529BE9E5E7}" type="pres">
      <dgm:prSet presAssocID="{708741D6-F838-0C41-8CB3-BC41FBD4F242}" presName="spacing" presStyleCnt="0"/>
      <dgm:spPr/>
    </dgm:pt>
    <dgm:pt modelId="{2537982B-F888-9A42-9966-2C0C612DFB41}" type="pres">
      <dgm:prSet presAssocID="{FC74F746-0FAE-0E4D-816C-89AAD118028F}" presName="composite" presStyleCnt="0"/>
      <dgm:spPr/>
    </dgm:pt>
    <dgm:pt modelId="{6EE0F6F9-DAAC-BC47-A9BB-55447334C352}" type="pres">
      <dgm:prSet presAssocID="{FC74F746-0FAE-0E4D-816C-89AAD118028F}" presName="imgShp" presStyleLbl="fgImgPlace1" presStyleIdx="2" presStyleCnt="7"/>
      <dgm:spPr/>
    </dgm:pt>
    <dgm:pt modelId="{7732D00A-BC52-2941-8255-E74159D00A42}" type="pres">
      <dgm:prSet presAssocID="{FC74F746-0FAE-0E4D-816C-89AAD118028F}" presName="txShp" presStyleLbl="node1" presStyleIdx="2" presStyleCnt="7">
        <dgm:presLayoutVars>
          <dgm:bulletEnabled val="1"/>
        </dgm:presLayoutVars>
      </dgm:prSet>
      <dgm:spPr/>
    </dgm:pt>
    <dgm:pt modelId="{55ACFE52-553F-9947-8218-A77122504AE3}" type="pres">
      <dgm:prSet presAssocID="{9F4291B6-445B-5949-871B-B1B148149A4C}" presName="spacing" presStyleCnt="0"/>
      <dgm:spPr/>
    </dgm:pt>
    <dgm:pt modelId="{D59506EC-D403-DC44-BB62-86727AED7006}" type="pres">
      <dgm:prSet presAssocID="{3E4311DA-54E2-B54F-BF52-1FABD1B1DE63}" presName="composite" presStyleCnt="0"/>
      <dgm:spPr/>
    </dgm:pt>
    <dgm:pt modelId="{B4466994-6A36-BB4C-820F-7B000A73C446}" type="pres">
      <dgm:prSet presAssocID="{3E4311DA-54E2-B54F-BF52-1FABD1B1DE63}" presName="imgShp" presStyleLbl="fgImgPlace1" presStyleIdx="3" presStyleCnt="7"/>
      <dgm:spPr/>
    </dgm:pt>
    <dgm:pt modelId="{D579979B-6CC2-E449-8E40-C1DE26569956}" type="pres">
      <dgm:prSet presAssocID="{3E4311DA-54E2-B54F-BF52-1FABD1B1DE63}" presName="txShp" presStyleLbl="node1" presStyleIdx="3" presStyleCnt="7">
        <dgm:presLayoutVars>
          <dgm:bulletEnabled val="1"/>
        </dgm:presLayoutVars>
      </dgm:prSet>
      <dgm:spPr/>
    </dgm:pt>
    <dgm:pt modelId="{B9301B3A-F583-9B47-A89E-3E9F24006463}" type="pres">
      <dgm:prSet presAssocID="{DA9AB77D-ABAA-DF4F-BCDF-2AA05A6C083A}" presName="spacing" presStyleCnt="0"/>
      <dgm:spPr/>
    </dgm:pt>
    <dgm:pt modelId="{FE0F2D7B-9324-F342-B07C-8A64F93A9DA0}" type="pres">
      <dgm:prSet presAssocID="{C9814DEB-A5DA-DB46-BA52-8BC5F130B543}" presName="composite" presStyleCnt="0"/>
      <dgm:spPr/>
    </dgm:pt>
    <dgm:pt modelId="{B8B4147B-9B14-5146-80FF-1FC330612889}" type="pres">
      <dgm:prSet presAssocID="{C9814DEB-A5DA-DB46-BA52-8BC5F130B543}" presName="imgShp" presStyleLbl="fgImgPlace1" presStyleIdx="4" presStyleCnt="7"/>
      <dgm:spPr/>
    </dgm:pt>
    <dgm:pt modelId="{4EC453BB-E0FA-0F4B-84C6-75CAB1A13573}" type="pres">
      <dgm:prSet presAssocID="{C9814DEB-A5DA-DB46-BA52-8BC5F130B543}" presName="txShp" presStyleLbl="node1" presStyleIdx="4" presStyleCnt="7">
        <dgm:presLayoutVars>
          <dgm:bulletEnabled val="1"/>
        </dgm:presLayoutVars>
      </dgm:prSet>
      <dgm:spPr/>
    </dgm:pt>
    <dgm:pt modelId="{F0BF042C-E423-6341-A769-0BEE3C830C28}" type="pres">
      <dgm:prSet presAssocID="{B73CD024-8330-D249-B284-ADDF885097C5}" presName="spacing" presStyleCnt="0"/>
      <dgm:spPr/>
    </dgm:pt>
    <dgm:pt modelId="{43BE3569-7CE1-4544-B28E-1CC81E7B16FA}" type="pres">
      <dgm:prSet presAssocID="{0F357E6D-8DC5-9A42-B1E0-7884524531BA}" presName="composite" presStyleCnt="0"/>
      <dgm:spPr/>
    </dgm:pt>
    <dgm:pt modelId="{26ED8468-E1AF-8642-8334-36D2FAAFE776}" type="pres">
      <dgm:prSet presAssocID="{0F357E6D-8DC5-9A42-B1E0-7884524531BA}" presName="imgShp" presStyleLbl="fgImgPlace1" presStyleIdx="5" presStyleCnt="7"/>
      <dgm:spPr/>
    </dgm:pt>
    <dgm:pt modelId="{C9BBF75C-DE27-A142-9BE5-4245A48C7F14}" type="pres">
      <dgm:prSet presAssocID="{0F357E6D-8DC5-9A42-B1E0-7884524531BA}" presName="txShp" presStyleLbl="node1" presStyleIdx="5" presStyleCnt="7">
        <dgm:presLayoutVars>
          <dgm:bulletEnabled val="1"/>
        </dgm:presLayoutVars>
      </dgm:prSet>
      <dgm:spPr/>
    </dgm:pt>
    <dgm:pt modelId="{A4FD16E5-2E6D-DB41-89A9-3BE18256EF69}" type="pres">
      <dgm:prSet presAssocID="{A3897112-83D8-DE4A-B289-2BF7D773ECFC}" presName="spacing" presStyleCnt="0"/>
      <dgm:spPr/>
    </dgm:pt>
    <dgm:pt modelId="{8A5889FB-87CF-5A49-ABAD-108694061B31}" type="pres">
      <dgm:prSet presAssocID="{08BC607A-5623-874A-B08E-439B9C121EE5}" presName="composite" presStyleCnt="0"/>
      <dgm:spPr/>
    </dgm:pt>
    <dgm:pt modelId="{60BD6C3F-0CF2-DC4E-94F8-B3C4A2A96771}" type="pres">
      <dgm:prSet presAssocID="{08BC607A-5623-874A-B08E-439B9C121EE5}" presName="imgShp" presStyleLbl="fgImgPlace1" presStyleIdx="6" presStyleCnt="7"/>
      <dgm:spPr/>
    </dgm:pt>
    <dgm:pt modelId="{9EE7BEBF-B28C-424C-BB89-96B2EC47689A}" type="pres">
      <dgm:prSet presAssocID="{08BC607A-5623-874A-B08E-439B9C121EE5}" presName="txShp" presStyleLbl="node1" presStyleIdx="6" presStyleCnt="7">
        <dgm:presLayoutVars>
          <dgm:bulletEnabled val="1"/>
        </dgm:presLayoutVars>
      </dgm:prSet>
      <dgm:spPr/>
    </dgm:pt>
  </dgm:ptLst>
  <dgm:cxnLst>
    <dgm:cxn modelId="{B479E519-5EA8-3748-9852-D7400427D5B1}" type="presOf" srcId="{045211BB-EA85-3043-80BC-A5F00B3369F6}" destId="{93C5E302-BE70-9848-A986-1AB5274B6254}" srcOrd="0" destOrd="0" presId="urn:microsoft.com/office/officeart/2005/8/layout/vList3"/>
    <dgm:cxn modelId="{109C111A-D543-3F48-9872-30A8C23A7D94}" srcId="{045211BB-EA85-3043-80BC-A5F00B3369F6}" destId="{C9814DEB-A5DA-DB46-BA52-8BC5F130B543}" srcOrd="4" destOrd="0" parTransId="{9456A35F-FF0E-1E4B-8681-9666A70C58CD}" sibTransId="{B73CD024-8330-D249-B284-ADDF885097C5}"/>
    <dgm:cxn modelId="{2CD45B1D-3503-8E42-AE28-5B913F839223}" srcId="{045211BB-EA85-3043-80BC-A5F00B3369F6}" destId="{08BC607A-5623-874A-B08E-439B9C121EE5}" srcOrd="6" destOrd="0" parTransId="{270C50F6-BE6E-4A41-938A-2FDA364B55AC}" sibTransId="{277C7333-EE9D-C646-9BCE-A6532FDBB14D}"/>
    <dgm:cxn modelId="{32600824-F999-C445-846A-578F83836A31}" type="presOf" srcId="{21A05BAC-A57F-C14F-AFD0-443F0C9BA588}" destId="{8D890DC8-9D06-1F43-B26D-60F07BFDC0BC}" srcOrd="0" destOrd="0" presId="urn:microsoft.com/office/officeart/2005/8/layout/vList3"/>
    <dgm:cxn modelId="{25283F2B-B3B8-B44E-8EDD-E47153F043F9}" type="presOf" srcId="{0F357E6D-8DC5-9A42-B1E0-7884524531BA}" destId="{C9BBF75C-DE27-A142-9BE5-4245A48C7F14}" srcOrd="0" destOrd="0" presId="urn:microsoft.com/office/officeart/2005/8/layout/vList3"/>
    <dgm:cxn modelId="{2AE6B369-343B-F24F-B8B1-B7352AAD4A15}" srcId="{045211BB-EA85-3043-80BC-A5F00B3369F6}" destId="{FC74F746-0FAE-0E4D-816C-89AAD118028F}" srcOrd="2" destOrd="0" parTransId="{338317E5-599E-5740-8C02-9C71BAC38333}" sibTransId="{9F4291B6-445B-5949-871B-B1B148149A4C}"/>
    <dgm:cxn modelId="{026F2E6B-8B4C-B844-8BF1-3D65D36427FD}" type="presOf" srcId="{08BC607A-5623-874A-B08E-439B9C121EE5}" destId="{9EE7BEBF-B28C-424C-BB89-96B2EC47689A}" srcOrd="0" destOrd="0" presId="urn:microsoft.com/office/officeart/2005/8/layout/vList3"/>
    <dgm:cxn modelId="{0D86E46C-296C-BF4D-892F-0460CEEABF4C}" srcId="{045211BB-EA85-3043-80BC-A5F00B3369F6}" destId="{21A05BAC-A57F-C14F-AFD0-443F0C9BA588}" srcOrd="0" destOrd="0" parTransId="{A5DA4348-A41F-E248-A309-F3F8B4D18731}" sibTransId="{ED5497FC-8E51-EB46-A86A-4FF57BD3C259}"/>
    <dgm:cxn modelId="{99B4D77C-78E8-1345-AEEC-F0CF30E76586}" type="presOf" srcId="{FC74F746-0FAE-0E4D-816C-89AAD118028F}" destId="{7732D00A-BC52-2941-8255-E74159D00A42}" srcOrd="0" destOrd="0" presId="urn:microsoft.com/office/officeart/2005/8/layout/vList3"/>
    <dgm:cxn modelId="{975DD57E-936B-4446-9945-3E51D7767640}" srcId="{045211BB-EA85-3043-80BC-A5F00B3369F6}" destId="{3E4311DA-54E2-B54F-BF52-1FABD1B1DE63}" srcOrd="3" destOrd="0" parTransId="{5A2FAD05-4AD1-8B4C-90A3-C7A786AAFFF3}" sibTransId="{DA9AB77D-ABAA-DF4F-BCDF-2AA05A6C083A}"/>
    <dgm:cxn modelId="{53CC1B8E-74F3-B547-B118-91F93C0D42AB}" type="presOf" srcId="{3E4311DA-54E2-B54F-BF52-1FABD1B1DE63}" destId="{D579979B-6CC2-E449-8E40-C1DE26569956}" srcOrd="0" destOrd="0" presId="urn:microsoft.com/office/officeart/2005/8/layout/vList3"/>
    <dgm:cxn modelId="{6D9E4B8F-5928-FE46-BBDA-E0816764DD8E}" type="presOf" srcId="{C9814DEB-A5DA-DB46-BA52-8BC5F130B543}" destId="{4EC453BB-E0FA-0F4B-84C6-75CAB1A13573}" srcOrd="0" destOrd="0" presId="urn:microsoft.com/office/officeart/2005/8/layout/vList3"/>
    <dgm:cxn modelId="{08050F9C-B657-EC43-ACDD-3CEEB64F725E}" type="presOf" srcId="{7BDA448E-336A-F444-A045-AE71F0BCF01F}" destId="{2DA1D220-781B-944A-A2DC-0B5F24385453}" srcOrd="0" destOrd="0" presId="urn:microsoft.com/office/officeart/2005/8/layout/vList3"/>
    <dgm:cxn modelId="{E33847AB-AA88-114F-9FB6-BB8391264796}" srcId="{045211BB-EA85-3043-80BC-A5F00B3369F6}" destId="{7BDA448E-336A-F444-A045-AE71F0BCF01F}" srcOrd="1" destOrd="0" parTransId="{8C2DEE7C-DC46-314A-8495-66B1F0FE06DA}" sibTransId="{708741D6-F838-0C41-8CB3-BC41FBD4F242}"/>
    <dgm:cxn modelId="{6A5ECCEC-42CE-BA47-B229-4301758A3D2B}" srcId="{045211BB-EA85-3043-80BC-A5F00B3369F6}" destId="{0F357E6D-8DC5-9A42-B1E0-7884524531BA}" srcOrd="5" destOrd="0" parTransId="{54C04A73-F44F-7946-844D-894B5BF656A3}" sibTransId="{A3897112-83D8-DE4A-B289-2BF7D773ECFC}"/>
    <dgm:cxn modelId="{BFF9639F-F605-DB4E-A1D2-C5DFD2DC4F42}" type="presParOf" srcId="{93C5E302-BE70-9848-A986-1AB5274B6254}" destId="{C08F9170-9E73-AC42-80C9-AA98E8213B7B}" srcOrd="0" destOrd="0" presId="urn:microsoft.com/office/officeart/2005/8/layout/vList3"/>
    <dgm:cxn modelId="{EDBB2262-3BE3-E940-A3F7-0FBCCCCCF269}" type="presParOf" srcId="{C08F9170-9E73-AC42-80C9-AA98E8213B7B}" destId="{E5D4A08C-3928-404D-BB4A-0E5D9FA7BD1F}" srcOrd="0" destOrd="0" presId="urn:microsoft.com/office/officeart/2005/8/layout/vList3"/>
    <dgm:cxn modelId="{B19440FA-7195-9042-8032-28ED577A890B}" type="presParOf" srcId="{C08F9170-9E73-AC42-80C9-AA98E8213B7B}" destId="{8D890DC8-9D06-1F43-B26D-60F07BFDC0BC}" srcOrd="1" destOrd="0" presId="urn:microsoft.com/office/officeart/2005/8/layout/vList3"/>
    <dgm:cxn modelId="{500ABF34-79EB-C547-8456-1B79BAA08A9F}" type="presParOf" srcId="{93C5E302-BE70-9848-A986-1AB5274B6254}" destId="{3DEF2C04-725F-874A-82BE-6463F7CC87CE}" srcOrd="1" destOrd="0" presId="urn:microsoft.com/office/officeart/2005/8/layout/vList3"/>
    <dgm:cxn modelId="{2348AE8B-24F7-074B-B744-B285EAF7F459}" type="presParOf" srcId="{93C5E302-BE70-9848-A986-1AB5274B6254}" destId="{E21FC2DE-44A5-4A4F-AB46-6ED0C2300E7B}" srcOrd="2" destOrd="0" presId="urn:microsoft.com/office/officeart/2005/8/layout/vList3"/>
    <dgm:cxn modelId="{A1ED283D-E5F0-0141-B543-969935E49057}" type="presParOf" srcId="{E21FC2DE-44A5-4A4F-AB46-6ED0C2300E7B}" destId="{EB9DAF21-B8A3-4E48-990D-A96EF74A513C}" srcOrd="0" destOrd="0" presId="urn:microsoft.com/office/officeart/2005/8/layout/vList3"/>
    <dgm:cxn modelId="{6E1C272A-7B09-A24A-BC42-6D6C6993F332}" type="presParOf" srcId="{E21FC2DE-44A5-4A4F-AB46-6ED0C2300E7B}" destId="{2DA1D220-781B-944A-A2DC-0B5F24385453}" srcOrd="1" destOrd="0" presId="urn:microsoft.com/office/officeart/2005/8/layout/vList3"/>
    <dgm:cxn modelId="{5DEADC2C-5F32-2C4E-97A5-83729D5E7AB8}" type="presParOf" srcId="{93C5E302-BE70-9848-A986-1AB5274B6254}" destId="{7B1F7D99-9AC3-4A43-BCC0-4D529BE9E5E7}" srcOrd="3" destOrd="0" presId="urn:microsoft.com/office/officeart/2005/8/layout/vList3"/>
    <dgm:cxn modelId="{89CC6E67-5F19-AC47-B101-32BDC946C004}" type="presParOf" srcId="{93C5E302-BE70-9848-A986-1AB5274B6254}" destId="{2537982B-F888-9A42-9966-2C0C612DFB41}" srcOrd="4" destOrd="0" presId="urn:microsoft.com/office/officeart/2005/8/layout/vList3"/>
    <dgm:cxn modelId="{8A1DBE26-51DF-4640-82BF-B64B9F8F5E5C}" type="presParOf" srcId="{2537982B-F888-9A42-9966-2C0C612DFB41}" destId="{6EE0F6F9-DAAC-BC47-A9BB-55447334C352}" srcOrd="0" destOrd="0" presId="urn:microsoft.com/office/officeart/2005/8/layout/vList3"/>
    <dgm:cxn modelId="{73C25C07-1F00-8947-B134-F18974FBB24C}" type="presParOf" srcId="{2537982B-F888-9A42-9966-2C0C612DFB41}" destId="{7732D00A-BC52-2941-8255-E74159D00A42}" srcOrd="1" destOrd="0" presId="urn:microsoft.com/office/officeart/2005/8/layout/vList3"/>
    <dgm:cxn modelId="{7054A828-5AD8-B641-ACC6-405B6D293F33}" type="presParOf" srcId="{93C5E302-BE70-9848-A986-1AB5274B6254}" destId="{55ACFE52-553F-9947-8218-A77122504AE3}" srcOrd="5" destOrd="0" presId="urn:microsoft.com/office/officeart/2005/8/layout/vList3"/>
    <dgm:cxn modelId="{BC29ECA7-1D6B-2C4D-94CC-32CFB952FF40}" type="presParOf" srcId="{93C5E302-BE70-9848-A986-1AB5274B6254}" destId="{D59506EC-D403-DC44-BB62-86727AED7006}" srcOrd="6" destOrd="0" presId="urn:microsoft.com/office/officeart/2005/8/layout/vList3"/>
    <dgm:cxn modelId="{023463C7-C3EA-4341-8845-8BC88D659619}" type="presParOf" srcId="{D59506EC-D403-DC44-BB62-86727AED7006}" destId="{B4466994-6A36-BB4C-820F-7B000A73C446}" srcOrd="0" destOrd="0" presId="urn:microsoft.com/office/officeart/2005/8/layout/vList3"/>
    <dgm:cxn modelId="{AEBC721B-ACBE-B941-B2FB-2DE8C93A2FCB}" type="presParOf" srcId="{D59506EC-D403-DC44-BB62-86727AED7006}" destId="{D579979B-6CC2-E449-8E40-C1DE26569956}" srcOrd="1" destOrd="0" presId="urn:microsoft.com/office/officeart/2005/8/layout/vList3"/>
    <dgm:cxn modelId="{4A890E97-D71D-904D-BC39-1DFC1244C5F3}" type="presParOf" srcId="{93C5E302-BE70-9848-A986-1AB5274B6254}" destId="{B9301B3A-F583-9B47-A89E-3E9F24006463}" srcOrd="7" destOrd="0" presId="urn:microsoft.com/office/officeart/2005/8/layout/vList3"/>
    <dgm:cxn modelId="{6E09047D-8738-FD40-96F5-02923A78735B}" type="presParOf" srcId="{93C5E302-BE70-9848-A986-1AB5274B6254}" destId="{FE0F2D7B-9324-F342-B07C-8A64F93A9DA0}" srcOrd="8" destOrd="0" presId="urn:microsoft.com/office/officeart/2005/8/layout/vList3"/>
    <dgm:cxn modelId="{22CD3097-9D55-E345-8EE7-C8FD44D0E32C}" type="presParOf" srcId="{FE0F2D7B-9324-F342-B07C-8A64F93A9DA0}" destId="{B8B4147B-9B14-5146-80FF-1FC330612889}" srcOrd="0" destOrd="0" presId="urn:microsoft.com/office/officeart/2005/8/layout/vList3"/>
    <dgm:cxn modelId="{4421B5A7-113E-FA4D-8E1F-2DCEEFC6A253}" type="presParOf" srcId="{FE0F2D7B-9324-F342-B07C-8A64F93A9DA0}" destId="{4EC453BB-E0FA-0F4B-84C6-75CAB1A13573}" srcOrd="1" destOrd="0" presId="urn:microsoft.com/office/officeart/2005/8/layout/vList3"/>
    <dgm:cxn modelId="{81BA8875-EB94-A44C-A421-EABC6BB5E80D}" type="presParOf" srcId="{93C5E302-BE70-9848-A986-1AB5274B6254}" destId="{F0BF042C-E423-6341-A769-0BEE3C830C28}" srcOrd="9" destOrd="0" presId="urn:microsoft.com/office/officeart/2005/8/layout/vList3"/>
    <dgm:cxn modelId="{11A3FA00-D4C6-B146-99C2-4C0A3E71FDBA}" type="presParOf" srcId="{93C5E302-BE70-9848-A986-1AB5274B6254}" destId="{43BE3569-7CE1-4544-B28E-1CC81E7B16FA}" srcOrd="10" destOrd="0" presId="urn:microsoft.com/office/officeart/2005/8/layout/vList3"/>
    <dgm:cxn modelId="{D3FAC5B4-3C8D-7D43-A552-DCDFE18D35EB}" type="presParOf" srcId="{43BE3569-7CE1-4544-B28E-1CC81E7B16FA}" destId="{26ED8468-E1AF-8642-8334-36D2FAAFE776}" srcOrd="0" destOrd="0" presId="urn:microsoft.com/office/officeart/2005/8/layout/vList3"/>
    <dgm:cxn modelId="{53F9C99B-916D-2C4B-A966-A03B5145F5CD}" type="presParOf" srcId="{43BE3569-7CE1-4544-B28E-1CC81E7B16FA}" destId="{C9BBF75C-DE27-A142-9BE5-4245A48C7F14}" srcOrd="1" destOrd="0" presId="urn:microsoft.com/office/officeart/2005/8/layout/vList3"/>
    <dgm:cxn modelId="{34E8C738-6912-DF4E-B5AF-B94F46490660}" type="presParOf" srcId="{93C5E302-BE70-9848-A986-1AB5274B6254}" destId="{A4FD16E5-2E6D-DB41-89A9-3BE18256EF69}" srcOrd="11" destOrd="0" presId="urn:microsoft.com/office/officeart/2005/8/layout/vList3"/>
    <dgm:cxn modelId="{28B32029-AB2B-E844-8FD8-CACB4FE986E4}" type="presParOf" srcId="{93C5E302-BE70-9848-A986-1AB5274B6254}" destId="{8A5889FB-87CF-5A49-ABAD-108694061B31}" srcOrd="12" destOrd="0" presId="urn:microsoft.com/office/officeart/2005/8/layout/vList3"/>
    <dgm:cxn modelId="{D1C7EE91-DF2D-E748-AD4E-F6D0BE281EC5}" type="presParOf" srcId="{8A5889FB-87CF-5A49-ABAD-108694061B31}" destId="{60BD6C3F-0CF2-DC4E-94F8-B3C4A2A96771}" srcOrd="0" destOrd="0" presId="urn:microsoft.com/office/officeart/2005/8/layout/vList3"/>
    <dgm:cxn modelId="{306F08BC-F41A-1048-A46C-75D122056D6E}" type="presParOf" srcId="{8A5889FB-87CF-5A49-ABAD-108694061B31}" destId="{9EE7BEBF-B28C-424C-BB89-96B2EC47689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145EAB-CB21-4E9D-90E4-45B35BC5277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F75F3E5-6764-420D-A25F-3F61B51E95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Over Time &amp; Work Life Balance</a:t>
          </a:r>
        </a:p>
      </dgm:t>
    </dgm:pt>
    <dgm:pt modelId="{180D98E9-A761-491D-9666-EDAA6A6BD78E}" type="parTrans" cxnId="{745A9795-ECC1-4D73-BF33-8102BF25012B}">
      <dgm:prSet/>
      <dgm:spPr/>
      <dgm:t>
        <a:bodyPr/>
        <a:lstStyle/>
        <a:p>
          <a:endParaRPr lang="en-US"/>
        </a:p>
      </dgm:t>
    </dgm:pt>
    <dgm:pt modelId="{712C8AF4-180C-4A8B-A231-0CEE3064C0E3}" type="sibTrans" cxnId="{745A9795-ECC1-4D73-BF33-8102BF25012B}">
      <dgm:prSet/>
      <dgm:spPr/>
      <dgm:t>
        <a:bodyPr/>
        <a:lstStyle/>
        <a:p>
          <a:endParaRPr lang="en-US"/>
        </a:p>
      </dgm:t>
    </dgm:pt>
    <dgm:pt modelId="{0AF79C11-E6DF-4FFB-A411-4D1CAF699A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Age</a:t>
          </a:r>
        </a:p>
      </dgm:t>
    </dgm:pt>
    <dgm:pt modelId="{7E2FB751-AF17-4604-A995-1E3BA8D09676}" type="parTrans" cxnId="{5BB95BEA-94FA-4857-BF17-CDAF065CF916}">
      <dgm:prSet/>
      <dgm:spPr/>
      <dgm:t>
        <a:bodyPr/>
        <a:lstStyle/>
        <a:p>
          <a:endParaRPr lang="en-US"/>
        </a:p>
      </dgm:t>
    </dgm:pt>
    <dgm:pt modelId="{7321F3EC-3639-4F92-A7E1-DC23A21C1564}" type="sibTrans" cxnId="{5BB95BEA-94FA-4857-BF17-CDAF065CF916}">
      <dgm:prSet/>
      <dgm:spPr/>
      <dgm:t>
        <a:bodyPr/>
        <a:lstStyle/>
        <a:p>
          <a:endParaRPr lang="en-US"/>
        </a:p>
      </dgm:t>
    </dgm:pt>
    <dgm:pt modelId="{377862A9-1F56-4B12-9C94-2BABAD19BD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Total Working Year</a:t>
          </a:r>
        </a:p>
      </dgm:t>
    </dgm:pt>
    <dgm:pt modelId="{47020FAC-E1D4-4677-9999-F07B057C91F5}" type="parTrans" cxnId="{D31D0B8D-6426-40EC-B047-1A9F9938E57A}">
      <dgm:prSet/>
      <dgm:spPr/>
      <dgm:t>
        <a:bodyPr/>
        <a:lstStyle/>
        <a:p>
          <a:endParaRPr lang="en-US"/>
        </a:p>
      </dgm:t>
    </dgm:pt>
    <dgm:pt modelId="{A4BC7D15-55E1-4C42-BE84-F5146DE10F33}" type="sibTrans" cxnId="{D31D0B8D-6426-40EC-B047-1A9F9938E57A}">
      <dgm:prSet/>
      <dgm:spPr/>
      <dgm:t>
        <a:bodyPr/>
        <a:lstStyle/>
        <a:p>
          <a:endParaRPr lang="en-US"/>
        </a:p>
      </dgm:t>
    </dgm:pt>
    <dgm:pt modelId="{7DA03F64-CC81-4CDE-8DD0-52B854976D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Years at Company</a:t>
          </a:r>
        </a:p>
      </dgm:t>
    </dgm:pt>
    <dgm:pt modelId="{9F644645-8894-427A-A684-26715668B2C9}" type="parTrans" cxnId="{C1C15047-0E88-4701-8F3B-7BA355C35177}">
      <dgm:prSet/>
      <dgm:spPr/>
      <dgm:t>
        <a:bodyPr/>
        <a:lstStyle/>
        <a:p>
          <a:endParaRPr lang="en-US"/>
        </a:p>
      </dgm:t>
    </dgm:pt>
    <dgm:pt modelId="{5734FF73-23C4-4B8A-BF39-C3156B6175BD}" type="sibTrans" cxnId="{C1C15047-0E88-4701-8F3B-7BA355C35177}">
      <dgm:prSet/>
      <dgm:spPr/>
      <dgm:t>
        <a:bodyPr/>
        <a:lstStyle/>
        <a:p>
          <a:endParaRPr lang="en-US"/>
        </a:p>
      </dgm:t>
    </dgm:pt>
    <dgm:pt modelId="{0D94FAF0-A3DB-4D31-B35B-A33680F860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Years with Current Manager</a:t>
          </a:r>
        </a:p>
      </dgm:t>
    </dgm:pt>
    <dgm:pt modelId="{EB3303EC-82D3-4DDA-8307-D5B153B91204}" type="parTrans" cxnId="{0F299888-4C13-4BF8-912A-353589969F44}">
      <dgm:prSet/>
      <dgm:spPr/>
      <dgm:t>
        <a:bodyPr/>
        <a:lstStyle/>
        <a:p>
          <a:endParaRPr lang="en-US"/>
        </a:p>
      </dgm:t>
    </dgm:pt>
    <dgm:pt modelId="{5B41DEC5-21A6-493B-8494-DF95BFCC7E8F}" type="sibTrans" cxnId="{0F299888-4C13-4BF8-912A-353589969F44}">
      <dgm:prSet/>
      <dgm:spPr/>
      <dgm:t>
        <a:bodyPr/>
        <a:lstStyle/>
        <a:p>
          <a:endParaRPr lang="en-US"/>
        </a:p>
      </dgm:t>
    </dgm:pt>
    <dgm:pt modelId="{FA5980D7-FC48-4E63-9B10-9F41CD6686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Monthly Income</a:t>
          </a:r>
        </a:p>
      </dgm:t>
    </dgm:pt>
    <dgm:pt modelId="{E75A642C-CF88-4FB0-8F9F-6EF27FCAF53F}" type="parTrans" cxnId="{5EC5A0BE-6D88-4E34-A6E9-13F564F0111B}">
      <dgm:prSet/>
      <dgm:spPr/>
      <dgm:t>
        <a:bodyPr/>
        <a:lstStyle/>
        <a:p>
          <a:endParaRPr lang="en-US"/>
        </a:p>
      </dgm:t>
    </dgm:pt>
    <dgm:pt modelId="{2DDE9446-865F-4119-B621-2741583D015B}" type="sibTrans" cxnId="{5EC5A0BE-6D88-4E34-A6E9-13F564F0111B}">
      <dgm:prSet/>
      <dgm:spPr/>
      <dgm:t>
        <a:bodyPr/>
        <a:lstStyle/>
        <a:p>
          <a:endParaRPr lang="en-US"/>
        </a:p>
      </dgm:t>
    </dgm:pt>
    <dgm:pt modelId="{117C8DF9-066A-4D25-A9F0-07D64A0F85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Job Role</a:t>
          </a:r>
        </a:p>
      </dgm:t>
    </dgm:pt>
    <dgm:pt modelId="{2375C954-7CDD-4424-9F5A-3C39AB1DE86B}" type="parTrans" cxnId="{0330301F-3015-4737-82E3-341A7E06CE11}">
      <dgm:prSet/>
      <dgm:spPr/>
      <dgm:t>
        <a:bodyPr/>
        <a:lstStyle/>
        <a:p>
          <a:endParaRPr lang="en-US"/>
        </a:p>
      </dgm:t>
    </dgm:pt>
    <dgm:pt modelId="{234F16EB-481E-41B1-AADD-C0515F4FE3CE}" type="sibTrans" cxnId="{0330301F-3015-4737-82E3-341A7E06CE11}">
      <dgm:prSet/>
      <dgm:spPr/>
      <dgm:t>
        <a:bodyPr/>
        <a:lstStyle/>
        <a:p>
          <a:endParaRPr lang="en-US"/>
        </a:p>
      </dgm:t>
    </dgm:pt>
    <dgm:pt modelId="{18302A1D-FBE1-462B-9CEA-78382B45CF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Distance from Home</a:t>
          </a:r>
        </a:p>
      </dgm:t>
    </dgm:pt>
    <dgm:pt modelId="{6372F255-EE19-43C1-9821-CA4FA77B2F1F}" type="parTrans" cxnId="{17DBD85B-7DA3-4771-8CF0-AC798074AB30}">
      <dgm:prSet/>
      <dgm:spPr/>
      <dgm:t>
        <a:bodyPr/>
        <a:lstStyle/>
        <a:p>
          <a:endParaRPr lang="en-US"/>
        </a:p>
      </dgm:t>
    </dgm:pt>
    <dgm:pt modelId="{3D46A8C2-4D2F-4785-99C0-17196F67D867}" type="sibTrans" cxnId="{17DBD85B-7DA3-4771-8CF0-AC798074AB30}">
      <dgm:prSet/>
      <dgm:spPr/>
      <dgm:t>
        <a:bodyPr/>
        <a:lstStyle/>
        <a:p>
          <a:endParaRPr lang="en-US"/>
        </a:p>
      </dgm:t>
    </dgm:pt>
    <dgm:pt modelId="{DE6B0D2D-8446-4163-BA31-E4FB25BDA20E}" type="pres">
      <dgm:prSet presAssocID="{5D145EAB-CB21-4E9D-90E4-45B35BC5277F}" presName="root" presStyleCnt="0">
        <dgm:presLayoutVars>
          <dgm:dir/>
          <dgm:resizeHandles val="exact"/>
        </dgm:presLayoutVars>
      </dgm:prSet>
      <dgm:spPr/>
    </dgm:pt>
    <dgm:pt modelId="{24B2EF81-3395-42FC-A936-ABB42F47CC52}" type="pres">
      <dgm:prSet presAssocID="{BF75F3E5-6764-420D-A25F-3F61B51E9597}" presName="compNode" presStyleCnt="0"/>
      <dgm:spPr/>
    </dgm:pt>
    <dgm:pt modelId="{458A339D-7306-4664-AE31-6ABF6AC4E1AF}" type="pres">
      <dgm:prSet presAssocID="{BF75F3E5-6764-420D-A25F-3F61B51E9597}" presName="iconBgRect" presStyleLbl="bgShp" presStyleIdx="0" presStyleCnt="8"/>
      <dgm:spPr/>
    </dgm:pt>
    <dgm:pt modelId="{4AA1EFDA-C3B3-44A6-9EE6-635FC66CDCD9}" type="pres">
      <dgm:prSet presAssocID="{BF75F3E5-6764-420D-A25F-3F61B51E95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76E1BC0-6079-463D-AE16-D8E376DD2CE7}" type="pres">
      <dgm:prSet presAssocID="{BF75F3E5-6764-420D-A25F-3F61B51E9597}" presName="spaceRect" presStyleCnt="0"/>
      <dgm:spPr/>
    </dgm:pt>
    <dgm:pt modelId="{C9F32BA1-8AE6-409D-98CB-C3E6C83AE945}" type="pres">
      <dgm:prSet presAssocID="{BF75F3E5-6764-420D-A25F-3F61B51E9597}" presName="textRect" presStyleLbl="revTx" presStyleIdx="0" presStyleCnt="8">
        <dgm:presLayoutVars>
          <dgm:chMax val="1"/>
          <dgm:chPref val="1"/>
        </dgm:presLayoutVars>
      </dgm:prSet>
      <dgm:spPr/>
    </dgm:pt>
    <dgm:pt modelId="{0A386C01-FF0F-45BE-8A46-E063C104EC54}" type="pres">
      <dgm:prSet presAssocID="{712C8AF4-180C-4A8B-A231-0CEE3064C0E3}" presName="sibTrans" presStyleCnt="0"/>
      <dgm:spPr/>
    </dgm:pt>
    <dgm:pt modelId="{CD4BB10A-0D11-4DB5-AB2C-1237E1F32B50}" type="pres">
      <dgm:prSet presAssocID="{0AF79C11-E6DF-4FFB-A411-4D1CAF699A2C}" presName="compNode" presStyleCnt="0"/>
      <dgm:spPr/>
    </dgm:pt>
    <dgm:pt modelId="{E7641F71-2985-41DD-83CC-D6579D104770}" type="pres">
      <dgm:prSet presAssocID="{0AF79C11-E6DF-4FFB-A411-4D1CAF699A2C}" presName="iconBgRect" presStyleLbl="bgShp" presStyleIdx="1" presStyleCnt="8"/>
      <dgm:spPr/>
    </dgm:pt>
    <dgm:pt modelId="{C752435D-80B3-44A1-AC0A-2AF2DC868D57}" type="pres">
      <dgm:prSet presAssocID="{0AF79C11-E6DF-4FFB-A411-4D1CAF699A2C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1357CBE0-ECE7-4439-AC2B-0B8D7D24A1AC}" type="pres">
      <dgm:prSet presAssocID="{0AF79C11-E6DF-4FFB-A411-4D1CAF699A2C}" presName="spaceRect" presStyleCnt="0"/>
      <dgm:spPr/>
    </dgm:pt>
    <dgm:pt modelId="{5B4A80B6-CCA3-430E-BE36-DF469AEE6D8C}" type="pres">
      <dgm:prSet presAssocID="{0AF79C11-E6DF-4FFB-A411-4D1CAF699A2C}" presName="textRect" presStyleLbl="revTx" presStyleIdx="1" presStyleCnt="8">
        <dgm:presLayoutVars>
          <dgm:chMax val="1"/>
          <dgm:chPref val="1"/>
        </dgm:presLayoutVars>
      </dgm:prSet>
      <dgm:spPr/>
    </dgm:pt>
    <dgm:pt modelId="{09A5A0FE-9C44-401A-9CA0-6682A837FEE6}" type="pres">
      <dgm:prSet presAssocID="{7321F3EC-3639-4F92-A7E1-DC23A21C1564}" presName="sibTrans" presStyleCnt="0"/>
      <dgm:spPr/>
    </dgm:pt>
    <dgm:pt modelId="{C36E7B32-B76F-4321-9E20-B87C177D0857}" type="pres">
      <dgm:prSet presAssocID="{377862A9-1F56-4B12-9C94-2BABAD19BD61}" presName="compNode" presStyleCnt="0"/>
      <dgm:spPr/>
    </dgm:pt>
    <dgm:pt modelId="{73CC008B-8BA5-4157-8086-30448129FA3D}" type="pres">
      <dgm:prSet presAssocID="{377862A9-1F56-4B12-9C94-2BABAD19BD61}" presName="iconBgRect" presStyleLbl="bgShp" presStyleIdx="2" presStyleCnt="8"/>
      <dgm:spPr/>
    </dgm:pt>
    <dgm:pt modelId="{458454A2-24D3-473E-9DE1-BEECE5D0A336}" type="pres">
      <dgm:prSet presAssocID="{377862A9-1F56-4B12-9C94-2BABAD19BD61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567B3C8-6F99-47F1-8A23-60080F75DFFB}" type="pres">
      <dgm:prSet presAssocID="{377862A9-1F56-4B12-9C94-2BABAD19BD61}" presName="spaceRect" presStyleCnt="0"/>
      <dgm:spPr/>
    </dgm:pt>
    <dgm:pt modelId="{7D754318-8B27-487A-9FE1-0C933EA68D4F}" type="pres">
      <dgm:prSet presAssocID="{377862A9-1F56-4B12-9C94-2BABAD19BD61}" presName="textRect" presStyleLbl="revTx" presStyleIdx="2" presStyleCnt="8">
        <dgm:presLayoutVars>
          <dgm:chMax val="1"/>
          <dgm:chPref val="1"/>
        </dgm:presLayoutVars>
      </dgm:prSet>
      <dgm:spPr/>
    </dgm:pt>
    <dgm:pt modelId="{95253D23-7E6B-49B9-B093-B1F78896F44A}" type="pres">
      <dgm:prSet presAssocID="{A4BC7D15-55E1-4C42-BE84-F5146DE10F33}" presName="sibTrans" presStyleCnt="0"/>
      <dgm:spPr/>
    </dgm:pt>
    <dgm:pt modelId="{409DDBCB-8313-4F45-A660-02BA64D18571}" type="pres">
      <dgm:prSet presAssocID="{7DA03F64-CC81-4CDE-8DD0-52B854976DD1}" presName="compNode" presStyleCnt="0"/>
      <dgm:spPr/>
    </dgm:pt>
    <dgm:pt modelId="{397BEC50-0FC5-4F0F-BDEB-5907DFC42A32}" type="pres">
      <dgm:prSet presAssocID="{7DA03F64-CC81-4CDE-8DD0-52B854976DD1}" presName="iconBgRect" presStyleLbl="bgShp" presStyleIdx="3" presStyleCnt="8"/>
      <dgm:spPr/>
    </dgm:pt>
    <dgm:pt modelId="{76487507-EFF8-422D-945E-8391F5CE06A8}" type="pres">
      <dgm:prSet presAssocID="{7DA03F64-CC81-4CDE-8DD0-52B854976DD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5475B095-C0D2-4A0E-9BE2-B71829C0524C}" type="pres">
      <dgm:prSet presAssocID="{7DA03F64-CC81-4CDE-8DD0-52B854976DD1}" presName="spaceRect" presStyleCnt="0"/>
      <dgm:spPr/>
    </dgm:pt>
    <dgm:pt modelId="{CFD6E7EC-8BE8-4A28-B39B-5FF3BD792AB8}" type="pres">
      <dgm:prSet presAssocID="{7DA03F64-CC81-4CDE-8DD0-52B854976DD1}" presName="textRect" presStyleLbl="revTx" presStyleIdx="3" presStyleCnt="8">
        <dgm:presLayoutVars>
          <dgm:chMax val="1"/>
          <dgm:chPref val="1"/>
        </dgm:presLayoutVars>
      </dgm:prSet>
      <dgm:spPr/>
    </dgm:pt>
    <dgm:pt modelId="{09CDE518-9B9F-4525-85D8-F579BA5480BC}" type="pres">
      <dgm:prSet presAssocID="{5734FF73-23C4-4B8A-BF39-C3156B6175BD}" presName="sibTrans" presStyleCnt="0"/>
      <dgm:spPr/>
    </dgm:pt>
    <dgm:pt modelId="{B28F0CB8-56AF-490E-9EE4-7E9EBC942018}" type="pres">
      <dgm:prSet presAssocID="{0D94FAF0-A3DB-4D31-B35B-A33680F8601C}" presName="compNode" presStyleCnt="0"/>
      <dgm:spPr/>
    </dgm:pt>
    <dgm:pt modelId="{73A6368C-292C-4D3E-881F-79553EEC2D81}" type="pres">
      <dgm:prSet presAssocID="{0D94FAF0-A3DB-4D31-B35B-A33680F8601C}" presName="iconBgRect" presStyleLbl="bgShp" presStyleIdx="4" presStyleCnt="8"/>
      <dgm:spPr/>
    </dgm:pt>
    <dgm:pt modelId="{1DFE795E-A532-4509-AB7F-782455733029}" type="pres">
      <dgm:prSet presAssocID="{0D94FAF0-A3DB-4D31-B35B-A33680F8601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CDDEB19-A703-4FFC-BDB6-EB0E6FAE4E7B}" type="pres">
      <dgm:prSet presAssocID="{0D94FAF0-A3DB-4D31-B35B-A33680F8601C}" presName="spaceRect" presStyleCnt="0"/>
      <dgm:spPr/>
    </dgm:pt>
    <dgm:pt modelId="{64754F4C-DEAC-4026-B550-0F136F32DA8D}" type="pres">
      <dgm:prSet presAssocID="{0D94FAF0-A3DB-4D31-B35B-A33680F8601C}" presName="textRect" presStyleLbl="revTx" presStyleIdx="4" presStyleCnt="8">
        <dgm:presLayoutVars>
          <dgm:chMax val="1"/>
          <dgm:chPref val="1"/>
        </dgm:presLayoutVars>
      </dgm:prSet>
      <dgm:spPr/>
    </dgm:pt>
    <dgm:pt modelId="{823D7DDF-EA5D-4D1A-8D85-8CA6D230CD7A}" type="pres">
      <dgm:prSet presAssocID="{5B41DEC5-21A6-493B-8494-DF95BFCC7E8F}" presName="sibTrans" presStyleCnt="0"/>
      <dgm:spPr/>
    </dgm:pt>
    <dgm:pt modelId="{51143E50-DEA4-410C-9813-C5A174653340}" type="pres">
      <dgm:prSet presAssocID="{FA5980D7-FC48-4E63-9B10-9F41CD66867D}" presName="compNode" presStyleCnt="0"/>
      <dgm:spPr/>
    </dgm:pt>
    <dgm:pt modelId="{358B5D34-4E35-4290-8B9F-25A5DB678D8C}" type="pres">
      <dgm:prSet presAssocID="{FA5980D7-FC48-4E63-9B10-9F41CD66867D}" presName="iconBgRect" presStyleLbl="bgShp" presStyleIdx="5" presStyleCnt="8"/>
      <dgm:spPr/>
    </dgm:pt>
    <dgm:pt modelId="{483DFBB8-9FF8-4736-9C4E-F56A2B34717A}" type="pres">
      <dgm:prSet presAssocID="{FA5980D7-FC48-4E63-9B10-9F41CD66867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90E9C683-1CC3-4F73-A24F-0FC3929534AD}" type="pres">
      <dgm:prSet presAssocID="{FA5980D7-FC48-4E63-9B10-9F41CD66867D}" presName="spaceRect" presStyleCnt="0"/>
      <dgm:spPr/>
    </dgm:pt>
    <dgm:pt modelId="{D2943E26-D0C4-4849-83A1-5CF2F389579D}" type="pres">
      <dgm:prSet presAssocID="{FA5980D7-FC48-4E63-9B10-9F41CD66867D}" presName="textRect" presStyleLbl="revTx" presStyleIdx="5" presStyleCnt="8">
        <dgm:presLayoutVars>
          <dgm:chMax val="1"/>
          <dgm:chPref val="1"/>
        </dgm:presLayoutVars>
      </dgm:prSet>
      <dgm:spPr/>
    </dgm:pt>
    <dgm:pt modelId="{6984F82D-5D3D-49ED-AD39-05EA30E10FB3}" type="pres">
      <dgm:prSet presAssocID="{2DDE9446-865F-4119-B621-2741583D015B}" presName="sibTrans" presStyleCnt="0"/>
      <dgm:spPr/>
    </dgm:pt>
    <dgm:pt modelId="{BB15BE07-3366-44F0-A8B7-60DA773BAF23}" type="pres">
      <dgm:prSet presAssocID="{117C8DF9-066A-4D25-A9F0-07D64A0F859D}" presName="compNode" presStyleCnt="0"/>
      <dgm:spPr/>
    </dgm:pt>
    <dgm:pt modelId="{F20D18CA-93F3-42A8-A0B8-78233908F204}" type="pres">
      <dgm:prSet presAssocID="{117C8DF9-066A-4D25-A9F0-07D64A0F859D}" presName="iconBgRect" presStyleLbl="bgShp" presStyleIdx="6" presStyleCnt="8"/>
      <dgm:spPr/>
    </dgm:pt>
    <dgm:pt modelId="{E312B37A-DE7A-41CD-BAD0-1D5DC1F0222F}" type="pres">
      <dgm:prSet presAssocID="{117C8DF9-066A-4D25-A9F0-07D64A0F859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E6C9E4A0-5803-4AC7-B937-4127D25CF1DA}" type="pres">
      <dgm:prSet presAssocID="{117C8DF9-066A-4D25-A9F0-07D64A0F859D}" presName="spaceRect" presStyleCnt="0"/>
      <dgm:spPr/>
    </dgm:pt>
    <dgm:pt modelId="{3E13C952-0FE1-4D1F-A590-C43968F097BD}" type="pres">
      <dgm:prSet presAssocID="{117C8DF9-066A-4D25-A9F0-07D64A0F859D}" presName="textRect" presStyleLbl="revTx" presStyleIdx="6" presStyleCnt="8">
        <dgm:presLayoutVars>
          <dgm:chMax val="1"/>
          <dgm:chPref val="1"/>
        </dgm:presLayoutVars>
      </dgm:prSet>
      <dgm:spPr/>
    </dgm:pt>
    <dgm:pt modelId="{E8697D26-561B-4A27-AF45-037E38DE5270}" type="pres">
      <dgm:prSet presAssocID="{234F16EB-481E-41B1-AADD-C0515F4FE3CE}" presName="sibTrans" presStyleCnt="0"/>
      <dgm:spPr/>
    </dgm:pt>
    <dgm:pt modelId="{B136F1F5-0780-4F75-B6A1-E96FDDB1C83A}" type="pres">
      <dgm:prSet presAssocID="{18302A1D-FBE1-462B-9CEA-78382B45CF27}" presName="compNode" presStyleCnt="0"/>
      <dgm:spPr/>
    </dgm:pt>
    <dgm:pt modelId="{5A853E08-F7BE-4F64-9FF3-41E2BFB79033}" type="pres">
      <dgm:prSet presAssocID="{18302A1D-FBE1-462B-9CEA-78382B45CF27}" presName="iconBgRect" presStyleLbl="bgShp" presStyleIdx="7" presStyleCnt="8"/>
      <dgm:spPr/>
    </dgm:pt>
    <dgm:pt modelId="{0BAA12F8-BC67-4418-8887-67ACCDA35E4A}" type="pres">
      <dgm:prSet presAssocID="{18302A1D-FBE1-462B-9CEA-78382B45CF2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0FF4B04-7FDC-40AE-99DA-65CBEEC387CC}" type="pres">
      <dgm:prSet presAssocID="{18302A1D-FBE1-462B-9CEA-78382B45CF27}" presName="spaceRect" presStyleCnt="0"/>
      <dgm:spPr/>
    </dgm:pt>
    <dgm:pt modelId="{58882844-4826-475B-83F6-B92C853C4C08}" type="pres">
      <dgm:prSet presAssocID="{18302A1D-FBE1-462B-9CEA-78382B45CF27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821AFD02-7235-4749-9890-115DABD24EEA}" type="presOf" srcId="{FA5980D7-FC48-4E63-9B10-9F41CD66867D}" destId="{D2943E26-D0C4-4849-83A1-5CF2F389579D}" srcOrd="0" destOrd="0" presId="urn:microsoft.com/office/officeart/2018/5/layout/IconCircleLabelList"/>
    <dgm:cxn modelId="{2FB51119-7476-374D-8965-F672E31B2B6C}" type="presOf" srcId="{0AF79C11-E6DF-4FFB-A411-4D1CAF699A2C}" destId="{5B4A80B6-CCA3-430E-BE36-DF469AEE6D8C}" srcOrd="0" destOrd="0" presId="urn:microsoft.com/office/officeart/2018/5/layout/IconCircleLabelList"/>
    <dgm:cxn modelId="{0330301F-3015-4737-82E3-341A7E06CE11}" srcId="{5D145EAB-CB21-4E9D-90E4-45B35BC5277F}" destId="{117C8DF9-066A-4D25-A9F0-07D64A0F859D}" srcOrd="6" destOrd="0" parTransId="{2375C954-7CDD-4424-9F5A-3C39AB1DE86B}" sibTransId="{234F16EB-481E-41B1-AADD-C0515F4FE3CE}"/>
    <dgm:cxn modelId="{71CDC532-34B5-214D-B2B0-E340168A7F4A}" type="presOf" srcId="{117C8DF9-066A-4D25-A9F0-07D64A0F859D}" destId="{3E13C952-0FE1-4D1F-A590-C43968F097BD}" srcOrd="0" destOrd="0" presId="urn:microsoft.com/office/officeart/2018/5/layout/IconCircleLabelList"/>
    <dgm:cxn modelId="{C1C15047-0E88-4701-8F3B-7BA355C35177}" srcId="{5D145EAB-CB21-4E9D-90E4-45B35BC5277F}" destId="{7DA03F64-CC81-4CDE-8DD0-52B854976DD1}" srcOrd="3" destOrd="0" parTransId="{9F644645-8894-427A-A684-26715668B2C9}" sibTransId="{5734FF73-23C4-4B8A-BF39-C3156B6175BD}"/>
    <dgm:cxn modelId="{D361A250-6727-0242-9458-4AEAEEF36917}" type="presOf" srcId="{0D94FAF0-A3DB-4D31-B35B-A33680F8601C}" destId="{64754F4C-DEAC-4026-B550-0F136F32DA8D}" srcOrd="0" destOrd="0" presId="urn:microsoft.com/office/officeart/2018/5/layout/IconCircleLabelList"/>
    <dgm:cxn modelId="{CC67EE55-64A9-764B-BF8C-D6005778C8D7}" type="presOf" srcId="{377862A9-1F56-4B12-9C94-2BABAD19BD61}" destId="{7D754318-8B27-487A-9FE1-0C933EA68D4F}" srcOrd="0" destOrd="0" presId="urn:microsoft.com/office/officeart/2018/5/layout/IconCircleLabelList"/>
    <dgm:cxn modelId="{D7912156-57A4-8A4B-89FA-D9DFD47A62E6}" type="presOf" srcId="{18302A1D-FBE1-462B-9CEA-78382B45CF27}" destId="{58882844-4826-475B-83F6-B92C853C4C08}" srcOrd="0" destOrd="0" presId="urn:microsoft.com/office/officeart/2018/5/layout/IconCircleLabelList"/>
    <dgm:cxn modelId="{17DBD85B-7DA3-4771-8CF0-AC798074AB30}" srcId="{5D145EAB-CB21-4E9D-90E4-45B35BC5277F}" destId="{18302A1D-FBE1-462B-9CEA-78382B45CF27}" srcOrd="7" destOrd="0" parTransId="{6372F255-EE19-43C1-9821-CA4FA77B2F1F}" sibTransId="{3D46A8C2-4D2F-4785-99C0-17196F67D867}"/>
    <dgm:cxn modelId="{A774777D-4F9F-4C47-A354-696B85D014C1}" type="presOf" srcId="{5D145EAB-CB21-4E9D-90E4-45B35BC5277F}" destId="{DE6B0D2D-8446-4163-BA31-E4FB25BDA20E}" srcOrd="0" destOrd="0" presId="urn:microsoft.com/office/officeart/2018/5/layout/IconCircleLabelList"/>
    <dgm:cxn modelId="{0F299888-4C13-4BF8-912A-353589969F44}" srcId="{5D145EAB-CB21-4E9D-90E4-45B35BC5277F}" destId="{0D94FAF0-A3DB-4D31-B35B-A33680F8601C}" srcOrd="4" destOrd="0" parTransId="{EB3303EC-82D3-4DDA-8307-D5B153B91204}" sibTransId="{5B41DEC5-21A6-493B-8494-DF95BFCC7E8F}"/>
    <dgm:cxn modelId="{EDB67B8B-8E9B-104E-AB54-9DEACBBD3C48}" type="presOf" srcId="{7DA03F64-CC81-4CDE-8DD0-52B854976DD1}" destId="{CFD6E7EC-8BE8-4A28-B39B-5FF3BD792AB8}" srcOrd="0" destOrd="0" presId="urn:microsoft.com/office/officeart/2018/5/layout/IconCircleLabelList"/>
    <dgm:cxn modelId="{D31D0B8D-6426-40EC-B047-1A9F9938E57A}" srcId="{5D145EAB-CB21-4E9D-90E4-45B35BC5277F}" destId="{377862A9-1F56-4B12-9C94-2BABAD19BD61}" srcOrd="2" destOrd="0" parTransId="{47020FAC-E1D4-4677-9999-F07B057C91F5}" sibTransId="{A4BC7D15-55E1-4C42-BE84-F5146DE10F33}"/>
    <dgm:cxn modelId="{79F9F690-69D9-7E45-96C2-EA7C55D5FF30}" type="presOf" srcId="{BF75F3E5-6764-420D-A25F-3F61B51E9597}" destId="{C9F32BA1-8AE6-409D-98CB-C3E6C83AE945}" srcOrd="0" destOrd="0" presId="urn:microsoft.com/office/officeart/2018/5/layout/IconCircleLabelList"/>
    <dgm:cxn modelId="{745A9795-ECC1-4D73-BF33-8102BF25012B}" srcId="{5D145EAB-CB21-4E9D-90E4-45B35BC5277F}" destId="{BF75F3E5-6764-420D-A25F-3F61B51E9597}" srcOrd="0" destOrd="0" parTransId="{180D98E9-A761-491D-9666-EDAA6A6BD78E}" sibTransId="{712C8AF4-180C-4A8B-A231-0CEE3064C0E3}"/>
    <dgm:cxn modelId="{5EC5A0BE-6D88-4E34-A6E9-13F564F0111B}" srcId="{5D145EAB-CB21-4E9D-90E4-45B35BC5277F}" destId="{FA5980D7-FC48-4E63-9B10-9F41CD66867D}" srcOrd="5" destOrd="0" parTransId="{E75A642C-CF88-4FB0-8F9F-6EF27FCAF53F}" sibTransId="{2DDE9446-865F-4119-B621-2741583D015B}"/>
    <dgm:cxn modelId="{5BB95BEA-94FA-4857-BF17-CDAF065CF916}" srcId="{5D145EAB-CB21-4E9D-90E4-45B35BC5277F}" destId="{0AF79C11-E6DF-4FFB-A411-4D1CAF699A2C}" srcOrd="1" destOrd="0" parTransId="{7E2FB751-AF17-4604-A995-1E3BA8D09676}" sibTransId="{7321F3EC-3639-4F92-A7E1-DC23A21C1564}"/>
    <dgm:cxn modelId="{C73F83B4-3594-F245-BA08-CB8BC9EF5A5B}" type="presParOf" srcId="{DE6B0D2D-8446-4163-BA31-E4FB25BDA20E}" destId="{24B2EF81-3395-42FC-A936-ABB42F47CC52}" srcOrd="0" destOrd="0" presId="urn:microsoft.com/office/officeart/2018/5/layout/IconCircleLabelList"/>
    <dgm:cxn modelId="{8CAF971C-52DF-7E41-BA93-6CEAFF840A44}" type="presParOf" srcId="{24B2EF81-3395-42FC-A936-ABB42F47CC52}" destId="{458A339D-7306-4664-AE31-6ABF6AC4E1AF}" srcOrd="0" destOrd="0" presId="urn:microsoft.com/office/officeart/2018/5/layout/IconCircleLabelList"/>
    <dgm:cxn modelId="{814F8D1E-7851-CE47-AA26-8B2C1D8F51BC}" type="presParOf" srcId="{24B2EF81-3395-42FC-A936-ABB42F47CC52}" destId="{4AA1EFDA-C3B3-44A6-9EE6-635FC66CDCD9}" srcOrd="1" destOrd="0" presId="urn:microsoft.com/office/officeart/2018/5/layout/IconCircleLabelList"/>
    <dgm:cxn modelId="{C6959BF0-DF4B-9043-BC91-AC8CB4960B11}" type="presParOf" srcId="{24B2EF81-3395-42FC-A936-ABB42F47CC52}" destId="{876E1BC0-6079-463D-AE16-D8E376DD2CE7}" srcOrd="2" destOrd="0" presId="urn:microsoft.com/office/officeart/2018/5/layout/IconCircleLabelList"/>
    <dgm:cxn modelId="{24D204F0-4400-4848-8E21-7FDD291CCD22}" type="presParOf" srcId="{24B2EF81-3395-42FC-A936-ABB42F47CC52}" destId="{C9F32BA1-8AE6-409D-98CB-C3E6C83AE945}" srcOrd="3" destOrd="0" presId="urn:microsoft.com/office/officeart/2018/5/layout/IconCircleLabelList"/>
    <dgm:cxn modelId="{C6D8E6C9-99AF-B842-978D-101430213075}" type="presParOf" srcId="{DE6B0D2D-8446-4163-BA31-E4FB25BDA20E}" destId="{0A386C01-FF0F-45BE-8A46-E063C104EC54}" srcOrd="1" destOrd="0" presId="urn:microsoft.com/office/officeart/2018/5/layout/IconCircleLabelList"/>
    <dgm:cxn modelId="{A5B5FB1A-B6FD-D54F-B285-125470EA4DE0}" type="presParOf" srcId="{DE6B0D2D-8446-4163-BA31-E4FB25BDA20E}" destId="{CD4BB10A-0D11-4DB5-AB2C-1237E1F32B50}" srcOrd="2" destOrd="0" presId="urn:microsoft.com/office/officeart/2018/5/layout/IconCircleLabelList"/>
    <dgm:cxn modelId="{C72F7DE9-7BD4-984A-92FD-18F2F8156699}" type="presParOf" srcId="{CD4BB10A-0D11-4DB5-AB2C-1237E1F32B50}" destId="{E7641F71-2985-41DD-83CC-D6579D104770}" srcOrd="0" destOrd="0" presId="urn:microsoft.com/office/officeart/2018/5/layout/IconCircleLabelList"/>
    <dgm:cxn modelId="{437630E4-B240-5A41-87B7-BF9FCF1B899D}" type="presParOf" srcId="{CD4BB10A-0D11-4DB5-AB2C-1237E1F32B50}" destId="{C752435D-80B3-44A1-AC0A-2AF2DC868D57}" srcOrd="1" destOrd="0" presId="urn:microsoft.com/office/officeart/2018/5/layout/IconCircleLabelList"/>
    <dgm:cxn modelId="{D7F99C37-BC46-4A4E-8441-25D5DC7B09EE}" type="presParOf" srcId="{CD4BB10A-0D11-4DB5-AB2C-1237E1F32B50}" destId="{1357CBE0-ECE7-4439-AC2B-0B8D7D24A1AC}" srcOrd="2" destOrd="0" presId="urn:microsoft.com/office/officeart/2018/5/layout/IconCircleLabelList"/>
    <dgm:cxn modelId="{040CE241-C9D4-8C45-90D6-66709F7A7498}" type="presParOf" srcId="{CD4BB10A-0D11-4DB5-AB2C-1237E1F32B50}" destId="{5B4A80B6-CCA3-430E-BE36-DF469AEE6D8C}" srcOrd="3" destOrd="0" presId="urn:microsoft.com/office/officeart/2018/5/layout/IconCircleLabelList"/>
    <dgm:cxn modelId="{75616275-A8FB-D245-BBB1-4D40E4D1E6BA}" type="presParOf" srcId="{DE6B0D2D-8446-4163-BA31-E4FB25BDA20E}" destId="{09A5A0FE-9C44-401A-9CA0-6682A837FEE6}" srcOrd="3" destOrd="0" presId="urn:microsoft.com/office/officeart/2018/5/layout/IconCircleLabelList"/>
    <dgm:cxn modelId="{D78CACD3-02AC-CD40-BB28-8324BB50E30B}" type="presParOf" srcId="{DE6B0D2D-8446-4163-BA31-E4FB25BDA20E}" destId="{C36E7B32-B76F-4321-9E20-B87C177D0857}" srcOrd="4" destOrd="0" presId="urn:microsoft.com/office/officeart/2018/5/layout/IconCircleLabelList"/>
    <dgm:cxn modelId="{A2ACE623-7E3E-8A4E-883D-8763B2BCA66F}" type="presParOf" srcId="{C36E7B32-B76F-4321-9E20-B87C177D0857}" destId="{73CC008B-8BA5-4157-8086-30448129FA3D}" srcOrd="0" destOrd="0" presId="urn:microsoft.com/office/officeart/2018/5/layout/IconCircleLabelList"/>
    <dgm:cxn modelId="{23ED4F21-3202-414B-87FC-317E6FF67796}" type="presParOf" srcId="{C36E7B32-B76F-4321-9E20-B87C177D0857}" destId="{458454A2-24D3-473E-9DE1-BEECE5D0A336}" srcOrd="1" destOrd="0" presId="urn:microsoft.com/office/officeart/2018/5/layout/IconCircleLabelList"/>
    <dgm:cxn modelId="{03F043E8-E16F-FE4C-9A56-4FA637A82743}" type="presParOf" srcId="{C36E7B32-B76F-4321-9E20-B87C177D0857}" destId="{2567B3C8-6F99-47F1-8A23-60080F75DFFB}" srcOrd="2" destOrd="0" presId="urn:microsoft.com/office/officeart/2018/5/layout/IconCircleLabelList"/>
    <dgm:cxn modelId="{320F35DC-1B02-0043-82A4-11078FFAE602}" type="presParOf" srcId="{C36E7B32-B76F-4321-9E20-B87C177D0857}" destId="{7D754318-8B27-487A-9FE1-0C933EA68D4F}" srcOrd="3" destOrd="0" presId="urn:microsoft.com/office/officeart/2018/5/layout/IconCircleLabelList"/>
    <dgm:cxn modelId="{38D2A04F-D8B6-EA4B-BA4F-8A47F97C66C3}" type="presParOf" srcId="{DE6B0D2D-8446-4163-BA31-E4FB25BDA20E}" destId="{95253D23-7E6B-49B9-B093-B1F78896F44A}" srcOrd="5" destOrd="0" presId="urn:microsoft.com/office/officeart/2018/5/layout/IconCircleLabelList"/>
    <dgm:cxn modelId="{41972E5C-E499-D54B-B91E-80FE89F7E82C}" type="presParOf" srcId="{DE6B0D2D-8446-4163-BA31-E4FB25BDA20E}" destId="{409DDBCB-8313-4F45-A660-02BA64D18571}" srcOrd="6" destOrd="0" presId="urn:microsoft.com/office/officeart/2018/5/layout/IconCircleLabelList"/>
    <dgm:cxn modelId="{B16A054E-F7BA-A94C-AE58-033720DA3578}" type="presParOf" srcId="{409DDBCB-8313-4F45-A660-02BA64D18571}" destId="{397BEC50-0FC5-4F0F-BDEB-5907DFC42A32}" srcOrd="0" destOrd="0" presId="urn:microsoft.com/office/officeart/2018/5/layout/IconCircleLabelList"/>
    <dgm:cxn modelId="{D05F2D2B-0793-E54A-9BF7-1047D2F095DC}" type="presParOf" srcId="{409DDBCB-8313-4F45-A660-02BA64D18571}" destId="{76487507-EFF8-422D-945E-8391F5CE06A8}" srcOrd="1" destOrd="0" presId="urn:microsoft.com/office/officeart/2018/5/layout/IconCircleLabelList"/>
    <dgm:cxn modelId="{1646B973-958E-2E4C-952E-8E52532FB51A}" type="presParOf" srcId="{409DDBCB-8313-4F45-A660-02BA64D18571}" destId="{5475B095-C0D2-4A0E-9BE2-B71829C0524C}" srcOrd="2" destOrd="0" presId="urn:microsoft.com/office/officeart/2018/5/layout/IconCircleLabelList"/>
    <dgm:cxn modelId="{3096D006-E370-764C-BF31-827FEF78A51D}" type="presParOf" srcId="{409DDBCB-8313-4F45-A660-02BA64D18571}" destId="{CFD6E7EC-8BE8-4A28-B39B-5FF3BD792AB8}" srcOrd="3" destOrd="0" presId="urn:microsoft.com/office/officeart/2018/5/layout/IconCircleLabelList"/>
    <dgm:cxn modelId="{B7C1756E-BA78-3043-A661-AF850E59D3EE}" type="presParOf" srcId="{DE6B0D2D-8446-4163-BA31-E4FB25BDA20E}" destId="{09CDE518-9B9F-4525-85D8-F579BA5480BC}" srcOrd="7" destOrd="0" presId="urn:microsoft.com/office/officeart/2018/5/layout/IconCircleLabelList"/>
    <dgm:cxn modelId="{6BD4FB0B-FDBB-D547-8956-A2B6C0BB9B8E}" type="presParOf" srcId="{DE6B0D2D-8446-4163-BA31-E4FB25BDA20E}" destId="{B28F0CB8-56AF-490E-9EE4-7E9EBC942018}" srcOrd="8" destOrd="0" presId="urn:microsoft.com/office/officeart/2018/5/layout/IconCircleLabelList"/>
    <dgm:cxn modelId="{B24C8CFD-E165-9145-B48F-60BE2137F0E7}" type="presParOf" srcId="{B28F0CB8-56AF-490E-9EE4-7E9EBC942018}" destId="{73A6368C-292C-4D3E-881F-79553EEC2D81}" srcOrd="0" destOrd="0" presId="urn:microsoft.com/office/officeart/2018/5/layout/IconCircleLabelList"/>
    <dgm:cxn modelId="{F89E492E-4F2A-AB47-91D5-99FE880AC219}" type="presParOf" srcId="{B28F0CB8-56AF-490E-9EE4-7E9EBC942018}" destId="{1DFE795E-A532-4509-AB7F-782455733029}" srcOrd="1" destOrd="0" presId="urn:microsoft.com/office/officeart/2018/5/layout/IconCircleLabelList"/>
    <dgm:cxn modelId="{D6B22E4A-75C6-CF45-9441-34A56D3C5974}" type="presParOf" srcId="{B28F0CB8-56AF-490E-9EE4-7E9EBC942018}" destId="{CCDDEB19-A703-4FFC-BDB6-EB0E6FAE4E7B}" srcOrd="2" destOrd="0" presId="urn:microsoft.com/office/officeart/2018/5/layout/IconCircleLabelList"/>
    <dgm:cxn modelId="{0FA73915-E66F-A846-8D61-C295D4473658}" type="presParOf" srcId="{B28F0CB8-56AF-490E-9EE4-7E9EBC942018}" destId="{64754F4C-DEAC-4026-B550-0F136F32DA8D}" srcOrd="3" destOrd="0" presId="urn:microsoft.com/office/officeart/2018/5/layout/IconCircleLabelList"/>
    <dgm:cxn modelId="{BA1290D0-5AB6-D940-830F-E785A8AA7C83}" type="presParOf" srcId="{DE6B0D2D-8446-4163-BA31-E4FB25BDA20E}" destId="{823D7DDF-EA5D-4D1A-8D85-8CA6D230CD7A}" srcOrd="9" destOrd="0" presId="urn:microsoft.com/office/officeart/2018/5/layout/IconCircleLabelList"/>
    <dgm:cxn modelId="{86FF86BC-0E95-C244-A033-1801250A6FC1}" type="presParOf" srcId="{DE6B0D2D-8446-4163-BA31-E4FB25BDA20E}" destId="{51143E50-DEA4-410C-9813-C5A174653340}" srcOrd="10" destOrd="0" presId="urn:microsoft.com/office/officeart/2018/5/layout/IconCircleLabelList"/>
    <dgm:cxn modelId="{EFC61F93-B4E2-6348-8D13-D87B73D80004}" type="presParOf" srcId="{51143E50-DEA4-410C-9813-C5A174653340}" destId="{358B5D34-4E35-4290-8B9F-25A5DB678D8C}" srcOrd="0" destOrd="0" presId="urn:microsoft.com/office/officeart/2018/5/layout/IconCircleLabelList"/>
    <dgm:cxn modelId="{DB86EB27-0B04-A14B-8BBD-AEC66B1A3E34}" type="presParOf" srcId="{51143E50-DEA4-410C-9813-C5A174653340}" destId="{483DFBB8-9FF8-4736-9C4E-F56A2B34717A}" srcOrd="1" destOrd="0" presId="urn:microsoft.com/office/officeart/2018/5/layout/IconCircleLabelList"/>
    <dgm:cxn modelId="{D5F67946-2ADB-A74A-B477-4B30D8E25D42}" type="presParOf" srcId="{51143E50-DEA4-410C-9813-C5A174653340}" destId="{90E9C683-1CC3-4F73-A24F-0FC3929534AD}" srcOrd="2" destOrd="0" presId="urn:microsoft.com/office/officeart/2018/5/layout/IconCircleLabelList"/>
    <dgm:cxn modelId="{D718C9D4-7E8F-D648-903D-2ECE90EA509F}" type="presParOf" srcId="{51143E50-DEA4-410C-9813-C5A174653340}" destId="{D2943E26-D0C4-4849-83A1-5CF2F389579D}" srcOrd="3" destOrd="0" presId="urn:microsoft.com/office/officeart/2018/5/layout/IconCircleLabelList"/>
    <dgm:cxn modelId="{6C336FC6-7CF2-894A-B77C-F530FE50A8D9}" type="presParOf" srcId="{DE6B0D2D-8446-4163-BA31-E4FB25BDA20E}" destId="{6984F82D-5D3D-49ED-AD39-05EA30E10FB3}" srcOrd="11" destOrd="0" presId="urn:microsoft.com/office/officeart/2018/5/layout/IconCircleLabelList"/>
    <dgm:cxn modelId="{EA2B245B-CB6B-BF49-B99B-87557B0F5018}" type="presParOf" srcId="{DE6B0D2D-8446-4163-BA31-E4FB25BDA20E}" destId="{BB15BE07-3366-44F0-A8B7-60DA773BAF23}" srcOrd="12" destOrd="0" presId="urn:microsoft.com/office/officeart/2018/5/layout/IconCircleLabelList"/>
    <dgm:cxn modelId="{39D1DAC3-0565-B44F-8245-FB1CD6467559}" type="presParOf" srcId="{BB15BE07-3366-44F0-A8B7-60DA773BAF23}" destId="{F20D18CA-93F3-42A8-A0B8-78233908F204}" srcOrd="0" destOrd="0" presId="urn:microsoft.com/office/officeart/2018/5/layout/IconCircleLabelList"/>
    <dgm:cxn modelId="{BF8CB9FC-CCA3-B348-A739-C5E56DE71651}" type="presParOf" srcId="{BB15BE07-3366-44F0-A8B7-60DA773BAF23}" destId="{E312B37A-DE7A-41CD-BAD0-1D5DC1F0222F}" srcOrd="1" destOrd="0" presId="urn:microsoft.com/office/officeart/2018/5/layout/IconCircleLabelList"/>
    <dgm:cxn modelId="{89CC230C-8A04-6E49-9759-F0E9E9882C4D}" type="presParOf" srcId="{BB15BE07-3366-44F0-A8B7-60DA773BAF23}" destId="{E6C9E4A0-5803-4AC7-B937-4127D25CF1DA}" srcOrd="2" destOrd="0" presId="urn:microsoft.com/office/officeart/2018/5/layout/IconCircleLabelList"/>
    <dgm:cxn modelId="{A27525CA-3360-EB42-8378-09B3D8C8BF44}" type="presParOf" srcId="{BB15BE07-3366-44F0-A8B7-60DA773BAF23}" destId="{3E13C952-0FE1-4D1F-A590-C43968F097BD}" srcOrd="3" destOrd="0" presId="urn:microsoft.com/office/officeart/2018/5/layout/IconCircleLabelList"/>
    <dgm:cxn modelId="{55267B20-C55B-D54E-8CC2-C8F1B30A1E31}" type="presParOf" srcId="{DE6B0D2D-8446-4163-BA31-E4FB25BDA20E}" destId="{E8697D26-561B-4A27-AF45-037E38DE5270}" srcOrd="13" destOrd="0" presId="urn:microsoft.com/office/officeart/2018/5/layout/IconCircleLabelList"/>
    <dgm:cxn modelId="{70FC1C63-8D83-324A-ACC0-EB3D93501D05}" type="presParOf" srcId="{DE6B0D2D-8446-4163-BA31-E4FB25BDA20E}" destId="{B136F1F5-0780-4F75-B6A1-E96FDDB1C83A}" srcOrd="14" destOrd="0" presId="urn:microsoft.com/office/officeart/2018/5/layout/IconCircleLabelList"/>
    <dgm:cxn modelId="{88055664-4469-604A-88AC-596E50D9C2C6}" type="presParOf" srcId="{B136F1F5-0780-4F75-B6A1-E96FDDB1C83A}" destId="{5A853E08-F7BE-4F64-9FF3-41E2BFB79033}" srcOrd="0" destOrd="0" presId="urn:microsoft.com/office/officeart/2018/5/layout/IconCircleLabelList"/>
    <dgm:cxn modelId="{6E8DF3ED-50E3-BA46-B387-9CA371D23E94}" type="presParOf" srcId="{B136F1F5-0780-4F75-B6A1-E96FDDB1C83A}" destId="{0BAA12F8-BC67-4418-8887-67ACCDA35E4A}" srcOrd="1" destOrd="0" presId="urn:microsoft.com/office/officeart/2018/5/layout/IconCircleLabelList"/>
    <dgm:cxn modelId="{0041BDA0-CA25-B243-957E-67B1222AA700}" type="presParOf" srcId="{B136F1F5-0780-4F75-B6A1-E96FDDB1C83A}" destId="{F0FF4B04-7FDC-40AE-99DA-65CBEEC387CC}" srcOrd="2" destOrd="0" presId="urn:microsoft.com/office/officeart/2018/5/layout/IconCircleLabelList"/>
    <dgm:cxn modelId="{2BFAD7FF-0312-984C-AEC9-3E4683839CEB}" type="presParOf" srcId="{B136F1F5-0780-4F75-B6A1-E96FDDB1C83A}" destId="{58882844-4826-475B-83F6-B92C853C4C0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D8378-6060-41FB-B051-89FD9C12ADE8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14395-245C-42B2-B7CD-1E7E6BFD9DA3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7C744-ABEE-4938-BE54-2BA272B2C8CD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1121306" y="692144"/>
        <a:ext cx="1964358" cy="833364"/>
      </dsp:txXfrm>
    </dsp:sp>
    <dsp:sp modelId="{955AD174-AEBD-4787-AA49-A8775C462F0B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164E7-3D67-496C-881B-149B5726F7FB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50773-0211-4F88-BF0B-FDCE397B9604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Problem Statement (Use Case)</a:t>
          </a:r>
        </a:p>
      </dsp:txBody>
      <dsp:txXfrm>
        <a:off x="4439881" y="692144"/>
        <a:ext cx="1964358" cy="833364"/>
      </dsp:txXfrm>
    </dsp:sp>
    <dsp:sp modelId="{836D75CF-711C-49E6-8EFC-1178D3AFACA1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EC9DF-8455-449B-BA56-A837779EF905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1E63B-6704-4459-89F9-5806D17F532D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Exploratory Data Analysis (EDA)</a:t>
          </a:r>
        </a:p>
      </dsp:txBody>
      <dsp:txXfrm>
        <a:off x="1121306" y="2526030"/>
        <a:ext cx="1964358" cy="833364"/>
      </dsp:txXfrm>
    </dsp:sp>
    <dsp:sp modelId="{99972E70-67E3-4418-AE6B-F1C4D07867EB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327BC-B1C1-4556-B93A-EF660D0FD44A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69ED1-61BF-43BE-98A6-0D91E64C11A2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Machine Learning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Algorithm Modeling </a:t>
          </a:r>
        </a:p>
      </dsp:txBody>
      <dsp:txXfrm>
        <a:off x="4439881" y="2526030"/>
        <a:ext cx="1964358" cy="833364"/>
      </dsp:txXfrm>
    </dsp:sp>
    <dsp:sp modelId="{0B5ED899-FA16-43AE-84DF-81174EC4274C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58917-6018-4B77-B00F-76887E4A5407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1F29A-017F-4F51-957B-4E8EC17462A4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Choosing the Right Model</a:t>
          </a:r>
        </a:p>
      </dsp:txBody>
      <dsp:txXfrm>
        <a:off x="1121306" y="4359917"/>
        <a:ext cx="1964358" cy="833364"/>
      </dsp:txXfrm>
    </dsp:sp>
    <dsp:sp modelId="{ED6E6D39-5A48-478A-A304-BF714013B492}">
      <dsp:nvSpPr>
        <dsp:cNvPr id="0" name=""/>
        <dsp:cNvSpPr/>
      </dsp:nvSpPr>
      <dsp:spPr>
        <a:xfrm>
          <a:off x="3427939" y="4359917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A3982-8129-4820-BD81-FA418FA50267}">
      <dsp:nvSpPr>
        <dsp:cNvPr id="0" name=""/>
        <dsp:cNvSpPr/>
      </dsp:nvSpPr>
      <dsp:spPr>
        <a:xfrm>
          <a:off x="3602945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183DD-5D8F-4DDB-AD3D-01BF1D9E62A6}">
      <dsp:nvSpPr>
        <dsp:cNvPr id="0" name=""/>
        <dsp:cNvSpPr/>
      </dsp:nvSpPr>
      <dsp:spPr>
        <a:xfrm>
          <a:off x="4439881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Retention Plan Strategy</a:t>
          </a:r>
        </a:p>
      </dsp:txBody>
      <dsp:txXfrm>
        <a:off x="4439881" y="4359917"/>
        <a:ext cx="1964358" cy="833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3FE51-4A39-8243-890A-AC1B09A49C21}">
      <dsp:nvSpPr>
        <dsp:cNvPr id="0" name=""/>
        <dsp:cNvSpPr/>
      </dsp:nvSpPr>
      <dsp:spPr>
        <a:xfrm>
          <a:off x="0" y="175410"/>
          <a:ext cx="8419709" cy="526231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AE2B4-945A-9B47-97AC-1EC157485349}">
      <dsp:nvSpPr>
        <dsp:cNvPr id="0" name=""/>
        <dsp:cNvSpPr/>
      </dsp:nvSpPr>
      <dsp:spPr>
        <a:xfrm>
          <a:off x="829341" y="4088470"/>
          <a:ext cx="193653" cy="1936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39C69-4D81-0945-9B79-C29D1C894894}">
      <dsp:nvSpPr>
        <dsp:cNvPr id="0" name=""/>
        <dsp:cNvSpPr/>
      </dsp:nvSpPr>
      <dsp:spPr>
        <a:xfrm>
          <a:off x="894658" y="4251074"/>
          <a:ext cx="1733008" cy="1252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13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</a:t>
          </a:r>
        </a:p>
      </dsp:txBody>
      <dsp:txXfrm>
        <a:off x="894658" y="4251074"/>
        <a:ext cx="1733008" cy="1252431"/>
      </dsp:txXfrm>
    </dsp:sp>
    <dsp:sp modelId="{FE27D669-9C8A-614C-8620-198EEC5C54EB}">
      <dsp:nvSpPr>
        <dsp:cNvPr id="0" name=""/>
        <dsp:cNvSpPr/>
      </dsp:nvSpPr>
      <dsp:spPr>
        <a:xfrm>
          <a:off x="2197544" y="2864454"/>
          <a:ext cx="336788" cy="336788"/>
        </a:xfrm>
        <a:prstGeom prst="ellipse">
          <a:avLst/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7318B-C0FF-4C46-8D72-C04A1AF0613C}">
      <dsp:nvSpPr>
        <dsp:cNvPr id="0" name=""/>
        <dsp:cNvSpPr/>
      </dsp:nvSpPr>
      <dsp:spPr>
        <a:xfrm>
          <a:off x="2365938" y="3032849"/>
          <a:ext cx="1768138" cy="240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45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Modeling</a:t>
          </a:r>
        </a:p>
      </dsp:txBody>
      <dsp:txXfrm>
        <a:off x="2365938" y="3032849"/>
        <a:ext cx="1768138" cy="2404879"/>
      </dsp:txXfrm>
    </dsp:sp>
    <dsp:sp modelId="{851F027B-DD29-8A46-B431-8532BF9AA8F1}">
      <dsp:nvSpPr>
        <dsp:cNvPr id="0" name=""/>
        <dsp:cNvSpPr/>
      </dsp:nvSpPr>
      <dsp:spPr>
        <a:xfrm>
          <a:off x="3944633" y="1962493"/>
          <a:ext cx="446244" cy="446244"/>
        </a:xfrm>
        <a:prstGeom prst="ellipse">
          <a:avLst/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7CF74-2EDE-2C48-B559-994D40BA7BB8}">
      <dsp:nvSpPr>
        <dsp:cNvPr id="0" name=""/>
        <dsp:cNvSpPr/>
      </dsp:nvSpPr>
      <dsp:spPr>
        <a:xfrm>
          <a:off x="4167755" y="2185615"/>
          <a:ext cx="1768138" cy="3252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456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Evaluation</a:t>
          </a:r>
        </a:p>
      </dsp:txBody>
      <dsp:txXfrm>
        <a:off x="4167755" y="2185615"/>
        <a:ext cx="1768138" cy="3252112"/>
      </dsp:txXfrm>
    </dsp:sp>
    <dsp:sp modelId="{B0F91B31-ADE6-5D4C-AB95-CB73B88B3D3C}">
      <dsp:nvSpPr>
        <dsp:cNvPr id="0" name=""/>
        <dsp:cNvSpPr/>
      </dsp:nvSpPr>
      <dsp:spPr>
        <a:xfrm>
          <a:off x="5847487" y="1365746"/>
          <a:ext cx="597799" cy="597799"/>
        </a:xfrm>
        <a:prstGeom prst="ellipse">
          <a:avLst/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788B5-B0CD-0242-9D97-AA31466CE71B}">
      <dsp:nvSpPr>
        <dsp:cNvPr id="0" name=""/>
        <dsp:cNvSpPr/>
      </dsp:nvSpPr>
      <dsp:spPr>
        <a:xfrm>
          <a:off x="6146387" y="1664646"/>
          <a:ext cx="1768138" cy="37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676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Choosing Model</a:t>
          </a:r>
        </a:p>
      </dsp:txBody>
      <dsp:txXfrm>
        <a:off x="6146387" y="1664646"/>
        <a:ext cx="1768138" cy="3773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8D97D-0F85-C54E-BFA2-F9A3D13D38DE}">
      <dsp:nvSpPr>
        <dsp:cNvPr id="0" name=""/>
        <dsp:cNvSpPr/>
      </dsp:nvSpPr>
      <dsp:spPr>
        <a:xfrm>
          <a:off x="0" y="40729"/>
          <a:ext cx="6513603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Splitting (Train &amp; Test)</a:t>
          </a:r>
        </a:p>
      </dsp:txBody>
      <dsp:txXfrm>
        <a:off x="40980" y="81709"/>
        <a:ext cx="6431643" cy="757514"/>
      </dsp:txXfrm>
    </dsp:sp>
    <dsp:sp modelId="{1B8A4CFD-DA65-E44B-A1D4-9F89553370A3}">
      <dsp:nvSpPr>
        <dsp:cNvPr id="0" name=""/>
        <dsp:cNvSpPr/>
      </dsp:nvSpPr>
      <dsp:spPr>
        <a:xfrm>
          <a:off x="0" y="880204"/>
          <a:ext cx="6513603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70% Train &amp; 30% Test</a:t>
          </a:r>
        </a:p>
      </dsp:txBody>
      <dsp:txXfrm>
        <a:off x="0" y="880204"/>
        <a:ext cx="6513603" cy="579600"/>
      </dsp:txXfrm>
    </dsp:sp>
    <dsp:sp modelId="{80FFA1E2-DAD3-B147-BA7B-2DDED639DB8D}">
      <dsp:nvSpPr>
        <dsp:cNvPr id="0" name=""/>
        <dsp:cNvSpPr/>
      </dsp:nvSpPr>
      <dsp:spPr>
        <a:xfrm>
          <a:off x="0" y="1459804"/>
          <a:ext cx="6513603" cy="839474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SMOTE Oversampling</a:t>
          </a:r>
        </a:p>
      </dsp:txBody>
      <dsp:txXfrm>
        <a:off x="40980" y="1500784"/>
        <a:ext cx="6431643" cy="757514"/>
      </dsp:txXfrm>
    </dsp:sp>
    <dsp:sp modelId="{CBE3C0F2-425A-034C-9C24-7B1D5DA7C0D1}">
      <dsp:nvSpPr>
        <dsp:cNvPr id="0" name=""/>
        <dsp:cNvSpPr/>
      </dsp:nvSpPr>
      <dsp:spPr>
        <a:xfrm>
          <a:off x="0" y="2299279"/>
          <a:ext cx="6513603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700" kern="1200" dirty="0"/>
        </a:p>
      </dsp:txBody>
      <dsp:txXfrm>
        <a:off x="0" y="2299279"/>
        <a:ext cx="6513603" cy="941850"/>
      </dsp:txXfrm>
    </dsp:sp>
    <dsp:sp modelId="{84F9D1F0-7FE8-964A-AC1B-B6CE4F9444EE}">
      <dsp:nvSpPr>
        <dsp:cNvPr id="0" name=""/>
        <dsp:cNvSpPr/>
      </dsp:nvSpPr>
      <dsp:spPr>
        <a:xfrm>
          <a:off x="0" y="3241129"/>
          <a:ext cx="6513603" cy="839474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Feature Scaling</a:t>
          </a:r>
        </a:p>
      </dsp:txBody>
      <dsp:txXfrm>
        <a:off x="40980" y="3282109"/>
        <a:ext cx="6431643" cy="757514"/>
      </dsp:txXfrm>
    </dsp:sp>
    <dsp:sp modelId="{3EB6D576-C6E0-7F47-843D-45B870CD39EE}">
      <dsp:nvSpPr>
        <dsp:cNvPr id="0" name=""/>
        <dsp:cNvSpPr/>
      </dsp:nvSpPr>
      <dsp:spPr>
        <a:xfrm>
          <a:off x="0" y="4080604"/>
          <a:ext cx="6513603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For K-NN model only.</a:t>
          </a:r>
        </a:p>
      </dsp:txBody>
      <dsp:txXfrm>
        <a:off x="0" y="4080604"/>
        <a:ext cx="6513603" cy="579600"/>
      </dsp:txXfrm>
    </dsp:sp>
    <dsp:sp modelId="{86243889-C1CE-2942-ACD4-823B4B39F2CD}">
      <dsp:nvSpPr>
        <dsp:cNvPr id="0" name=""/>
        <dsp:cNvSpPr/>
      </dsp:nvSpPr>
      <dsp:spPr>
        <a:xfrm>
          <a:off x="0" y="4660204"/>
          <a:ext cx="6513603" cy="839474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PCA</a:t>
          </a:r>
        </a:p>
      </dsp:txBody>
      <dsp:txXfrm>
        <a:off x="40980" y="4701184"/>
        <a:ext cx="6431643" cy="757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90DC8-9D06-1F43-B26D-60F07BFDC0BC}">
      <dsp:nvSpPr>
        <dsp:cNvPr id="0" name=""/>
        <dsp:cNvSpPr/>
      </dsp:nvSpPr>
      <dsp:spPr>
        <a:xfrm rot="10800000">
          <a:off x="1024712" y="2312"/>
          <a:ext cx="3535667" cy="536598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6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Logistic Regression</a:t>
          </a:r>
        </a:p>
      </dsp:txBody>
      <dsp:txXfrm rot="10800000">
        <a:off x="1158861" y="2312"/>
        <a:ext cx="3401518" cy="536598"/>
      </dsp:txXfrm>
    </dsp:sp>
    <dsp:sp modelId="{E5D4A08C-3928-404D-BB4A-0E5D9FA7BD1F}">
      <dsp:nvSpPr>
        <dsp:cNvPr id="0" name=""/>
        <dsp:cNvSpPr/>
      </dsp:nvSpPr>
      <dsp:spPr>
        <a:xfrm>
          <a:off x="756413" y="2312"/>
          <a:ext cx="536598" cy="536598"/>
        </a:xfrm>
        <a:prstGeom prst="ellipse">
          <a:avLst/>
        </a:prstGeom>
        <a:solidFill>
          <a:schemeClr val="accent3">
            <a:tint val="5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A1D220-781B-944A-A2DC-0B5F24385453}">
      <dsp:nvSpPr>
        <dsp:cNvPr id="0" name=""/>
        <dsp:cNvSpPr/>
      </dsp:nvSpPr>
      <dsp:spPr>
        <a:xfrm rot="10800000">
          <a:off x="1024712" y="699089"/>
          <a:ext cx="3535667" cy="536598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5714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5714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5714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6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 Tree Classification</a:t>
          </a:r>
        </a:p>
      </dsp:txBody>
      <dsp:txXfrm rot="10800000">
        <a:off x="1158861" y="699089"/>
        <a:ext cx="3401518" cy="536598"/>
      </dsp:txXfrm>
    </dsp:sp>
    <dsp:sp modelId="{EB9DAF21-B8A3-4E48-990D-A96EF74A513C}">
      <dsp:nvSpPr>
        <dsp:cNvPr id="0" name=""/>
        <dsp:cNvSpPr/>
      </dsp:nvSpPr>
      <dsp:spPr>
        <a:xfrm>
          <a:off x="756413" y="699089"/>
          <a:ext cx="536598" cy="536598"/>
        </a:xfrm>
        <a:prstGeom prst="ellipse">
          <a:avLst/>
        </a:prstGeom>
        <a:solidFill>
          <a:schemeClr val="accent3">
            <a:tint val="50000"/>
            <a:alpha val="90000"/>
            <a:hueOff val="9576"/>
            <a:satOff val="-441"/>
            <a:lumOff val="1554"/>
            <a:alphaOff val="-5714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732D00A-BC52-2941-8255-E74159D00A42}">
      <dsp:nvSpPr>
        <dsp:cNvPr id="0" name=""/>
        <dsp:cNvSpPr/>
      </dsp:nvSpPr>
      <dsp:spPr>
        <a:xfrm rot="10800000">
          <a:off x="1024712" y="1395867"/>
          <a:ext cx="3535667" cy="536598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1429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1429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1429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6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Random Forest Classification</a:t>
          </a:r>
        </a:p>
      </dsp:txBody>
      <dsp:txXfrm rot="10800000">
        <a:off x="1158861" y="1395867"/>
        <a:ext cx="3401518" cy="536598"/>
      </dsp:txXfrm>
    </dsp:sp>
    <dsp:sp modelId="{6EE0F6F9-DAAC-BC47-A9BB-55447334C352}">
      <dsp:nvSpPr>
        <dsp:cNvPr id="0" name=""/>
        <dsp:cNvSpPr/>
      </dsp:nvSpPr>
      <dsp:spPr>
        <a:xfrm>
          <a:off x="756413" y="1395867"/>
          <a:ext cx="536598" cy="536598"/>
        </a:xfrm>
        <a:prstGeom prst="ellipse">
          <a:avLst/>
        </a:prstGeom>
        <a:solidFill>
          <a:schemeClr val="accent3">
            <a:tint val="50000"/>
            <a:alpha val="90000"/>
            <a:hueOff val="19153"/>
            <a:satOff val="-883"/>
            <a:lumOff val="3108"/>
            <a:alphaOff val="-11429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79979B-6CC2-E449-8E40-C1DE26569956}">
      <dsp:nvSpPr>
        <dsp:cNvPr id="0" name=""/>
        <dsp:cNvSpPr/>
      </dsp:nvSpPr>
      <dsp:spPr>
        <a:xfrm rot="10800000">
          <a:off x="1024712" y="2092645"/>
          <a:ext cx="3535667" cy="536598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7143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7143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7143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6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AdaBoost</a:t>
          </a:r>
        </a:p>
      </dsp:txBody>
      <dsp:txXfrm rot="10800000">
        <a:off x="1158861" y="2092645"/>
        <a:ext cx="3401518" cy="536598"/>
      </dsp:txXfrm>
    </dsp:sp>
    <dsp:sp modelId="{B4466994-6A36-BB4C-820F-7B000A73C446}">
      <dsp:nvSpPr>
        <dsp:cNvPr id="0" name=""/>
        <dsp:cNvSpPr/>
      </dsp:nvSpPr>
      <dsp:spPr>
        <a:xfrm>
          <a:off x="756413" y="2092645"/>
          <a:ext cx="536598" cy="536598"/>
        </a:xfrm>
        <a:prstGeom prst="ellipse">
          <a:avLst/>
        </a:prstGeom>
        <a:solidFill>
          <a:schemeClr val="accent3">
            <a:tint val="50000"/>
            <a:alpha val="90000"/>
            <a:hueOff val="28729"/>
            <a:satOff val="-1324"/>
            <a:lumOff val="4662"/>
            <a:alphaOff val="-17143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EC453BB-E0FA-0F4B-84C6-75CAB1A13573}">
      <dsp:nvSpPr>
        <dsp:cNvPr id="0" name=""/>
        <dsp:cNvSpPr/>
      </dsp:nvSpPr>
      <dsp:spPr>
        <a:xfrm rot="10800000">
          <a:off x="1024712" y="2789422"/>
          <a:ext cx="3535667" cy="536598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2857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2857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2857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6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Gradient Boosting</a:t>
          </a:r>
        </a:p>
      </dsp:txBody>
      <dsp:txXfrm rot="10800000">
        <a:off x="1158861" y="2789422"/>
        <a:ext cx="3401518" cy="536598"/>
      </dsp:txXfrm>
    </dsp:sp>
    <dsp:sp modelId="{B8B4147B-9B14-5146-80FF-1FC330612889}">
      <dsp:nvSpPr>
        <dsp:cNvPr id="0" name=""/>
        <dsp:cNvSpPr/>
      </dsp:nvSpPr>
      <dsp:spPr>
        <a:xfrm>
          <a:off x="756413" y="2789422"/>
          <a:ext cx="536598" cy="536598"/>
        </a:xfrm>
        <a:prstGeom prst="ellipse">
          <a:avLst/>
        </a:prstGeom>
        <a:solidFill>
          <a:schemeClr val="accent3">
            <a:tint val="50000"/>
            <a:alpha val="90000"/>
            <a:hueOff val="38305"/>
            <a:satOff val="-1766"/>
            <a:lumOff val="6217"/>
            <a:alphaOff val="-22857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9BBF75C-DE27-A142-9BE5-4245A48C7F14}">
      <dsp:nvSpPr>
        <dsp:cNvPr id="0" name=""/>
        <dsp:cNvSpPr/>
      </dsp:nvSpPr>
      <dsp:spPr>
        <a:xfrm rot="10800000">
          <a:off x="1024712" y="3486200"/>
          <a:ext cx="3535667" cy="536598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8571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8571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8571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6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XGBoost</a:t>
          </a:r>
          <a:endParaRPr lang="en-US" sz="2000" kern="1200" dirty="0"/>
        </a:p>
      </dsp:txBody>
      <dsp:txXfrm rot="10800000">
        <a:off x="1158861" y="3486200"/>
        <a:ext cx="3401518" cy="536598"/>
      </dsp:txXfrm>
    </dsp:sp>
    <dsp:sp modelId="{26ED8468-E1AF-8642-8334-36D2FAAFE776}">
      <dsp:nvSpPr>
        <dsp:cNvPr id="0" name=""/>
        <dsp:cNvSpPr/>
      </dsp:nvSpPr>
      <dsp:spPr>
        <a:xfrm>
          <a:off x="756413" y="3486200"/>
          <a:ext cx="536598" cy="536598"/>
        </a:xfrm>
        <a:prstGeom prst="ellipse">
          <a:avLst/>
        </a:prstGeom>
        <a:solidFill>
          <a:schemeClr val="accent3">
            <a:tint val="50000"/>
            <a:alpha val="90000"/>
            <a:hueOff val="47881"/>
            <a:satOff val="-2207"/>
            <a:lumOff val="7771"/>
            <a:alphaOff val="-28571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7BEBF-B28C-424C-BB89-96B2EC47689A}">
      <dsp:nvSpPr>
        <dsp:cNvPr id="0" name=""/>
        <dsp:cNvSpPr/>
      </dsp:nvSpPr>
      <dsp:spPr>
        <a:xfrm rot="10800000">
          <a:off x="1024712" y="4182978"/>
          <a:ext cx="3535667" cy="536598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4286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4286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4286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6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 - Nearest </a:t>
          </a:r>
          <a:r>
            <a:rPr lang="en-US" sz="2000" kern="1200" dirty="0" err="1"/>
            <a:t>Neighbour</a:t>
          </a:r>
          <a:endParaRPr lang="en-US" sz="2000" kern="1200" dirty="0"/>
        </a:p>
      </dsp:txBody>
      <dsp:txXfrm rot="10800000">
        <a:off x="1158861" y="4182978"/>
        <a:ext cx="3401518" cy="536598"/>
      </dsp:txXfrm>
    </dsp:sp>
    <dsp:sp modelId="{60BD6C3F-0CF2-DC4E-94F8-B3C4A2A96771}">
      <dsp:nvSpPr>
        <dsp:cNvPr id="0" name=""/>
        <dsp:cNvSpPr/>
      </dsp:nvSpPr>
      <dsp:spPr>
        <a:xfrm>
          <a:off x="756413" y="4182978"/>
          <a:ext cx="536598" cy="536598"/>
        </a:xfrm>
        <a:prstGeom prst="ellipse">
          <a:avLst/>
        </a:prstGeom>
        <a:solidFill>
          <a:schemeClr val="accent3">
            <a:tint val="50000"/>
            <a:alpha val="90000"/>
            <a:hueOff val="57458"/>
            <a:satOff val="-2649"/>
            <a:lumOff val="9325"/>
            <a:alphaOff val="-34286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1FFAABD-FCB1-5F4B-A80E-F6E83FAC4729}">
      <dsp:nvSpPr>
        <dsp:cNvPr id="0" name=""/>
        <dsp:cNvSpPr/>
      </dsp:nvSpPr>
      <dsp:spPr>
        <a:xfrm rot="10800000">
          <a:off x="1024712" y="4879755"/>
          <a:ext cx="3535667" cy="536598"/>
        </a:xfrm>
        <a:prstGeom prst="homePlat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62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 ML</a:t>
          </a:r>
        </a:p>
      </dsp:txBody>
      <dsp:txXfrm rot="10800000">
        <a:off x="1158861" y="4879755"/>
        <a:ext cx="3401518" cy="536598"/>
      </dsp:txXfrm>
    </dsp:sp>
    <dsp:sp modelId="{BFE815C9-96EC-D44B-B1D0-AA0E000355C5}">
      <dsp:nvSpPr>
        <dsp:cNvPr id="0" name=""/>
        <dsp:cNvSpPr/>
      </dsp:nvSpPr>
      <dsp:spPr>
        <a:xfrm>
          <a:off x="756413" y="4879755"/>
          <a:ext cx="536598" cy="536598"/>
        </a:xfrm>
        <a:prstGeom prst="ellipse">
          <a:avLst/>
        </a:prstGeom>
        <a:solidFill>
          <a:schemeClr val="accent3">
            <a:tint val="50000"/>
            <a:alpha val="90000"/>
            <a:hueOff val="67034"/>
            <a:satOff val="-3090"/>
            <a:lumOff val="10879"/>
            <a:alphaOff val="-4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D2724-8269-E048-AAC5-A61C4EEDC83A}">
      <dsp:nvSpPr>
        <dsp:cNvPr id="0" name=""/>
        <dsp:cNvSpPr/>
      </dsp:nvSpPr>
      <dsp:spPr>
        <a:xfrm>
          <a:off x="2202" y="1528981"/>
          <a:ext cx="839884" cy="839884"/>
        </a:xfrm>
        <a:prstGeom prst="donut">
          <a:avLst>
            <a:gd name="adj" fmla="val 2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3D69E-0BAD-8D40-ACDE-E775620CF95B}">
      <dsp:nvSpPr>
        <dsp:cNvPr id="0" name=""/>
        <dsp:cNvSpPr/>
      </dsp:nvSpPr>
      <dsp:spPr>
        <a:xfrm rot="17749233">
          <a:off x="214613" y="768871"/>
          <a:ext cx="1044069" cy="503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Modeling</a:t>
          </a:r>
        </a:p>
      </dsp:txBody>
      <dsp:txXfrm>
        <a:off x="214613" y="768871"/>
        <a:ext cx="1044069" cy="503160"/>
      </dsp:txXfrm>
    </dsp:sp>
    <dsp:sp modelId="{D17F2AD3-9E41-3E48-BD5E-F7E8E61C72E7}">
      <dsp:nvSpPr>
        <dsp:cNvPr id="0" name=""/>
        <dsp:cNvSpPr/>
      </dsp:nvSpPr>
      <dsp:spPr>
        <a:xfrm>
          <a:off x="905349" y="1730946"/>
          <a:ext cx="435953" cy="435953"/>
        </a:xfrm>
        <a:prstGeom prst="ellipse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BFE6F-397C-9F4C-BF67-7CB819A68A23}">
      <dsp:nvSpPr>
        <dsp:cNvPr id="0" name=""/>
        <dsp:cNvSpPr/>
      </dsp:nvSpPr>
      <dsp:spPr>
        <a:xfrm rot="17724042">
          <a:off x="389022" y="2337724"/>
          <a:ext cx="903168" cy="43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Normal Data</a:t>
          </a:r>
        </a:p>
      </dsp:txBody>
      <dsp:txXfrm>
        <a:off x="389022" y="2337724"/>
        <a:ext cx="903168" cy="435474"/>
      </dsp:txXfrm>
    </dsp:sp>
    <dsp:sp modelId="{8E13449E-EB5A-D044-85CB-8059E6C86484}">
      <dsp:nvSpPr>
        <dsp:cNvPr id="0" name=""/>
        <dsp:cNvSpPr/>
      </dsp:nvSpPr>
      <dsp:spPr>
        <a:xfrm rot="17700000">
          <a:off x="954460" y="1124647"/>
          <a:ext cx="903168" cy="43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35607-1224-F14C-93C2-1F45846BE64D}">
      <dsp:nvSpPr>
        <dsp:cNvPr id="0" name=""/>
        <dsp:cNvSpPr/>
      </dsp:nvSpPr>
      <dsp:spPr>
        <a:xfrm>
          <a:off x="1404498" y="1730946"/>
          <a:ext cx="435953" cy="435953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A5353-E651-5D4F-8054-8A3FF71D2F83}">
      <dsp:nvSpPr>
        <dsp:cNvPr id="0" name=""/>
        <dsp:cNvSpPr/>
      </dsp:nvSpPr>
      <dsp:spPr>
        <a:xfrm rot="17700000">
          <a:off x="888171" y="2337724"/>
          <a:ext cx="903168" cy="43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Oversampled Data</a:t>
          </a:r>
        </a:p>
      </dsp:txBody>
      <dsp:txXfrm>
        <a:off x="888171" y="2337724"/>
        <a:ext cx="903168" cy="435474"/>
      </dsp:txXfrm>
    </dsp:sp>
    <dsp:sp modelId="{B3995B77-AA38-444E-9ED4-702B7532CB8E}">
      <dsp:nvSpPr>
        <dsp:cNvPr id="0" name=""/>
        <dsp:cNvSpPr/>
      </dsp:nvSpPr>
      <dsp:spPr>
        <a:xfrm rot="17700000">
          <a:off x="1453609" y="1124647"/>
          <a:ext cx="903168" cy="43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D1B12-84A6-9544-8A76-10E8FA7992FF}">
      <dsp:nvSpPr>
        <dsp:cNvPr id="0" name=""/>
        <dsp:cNvSpPr/>
      </dsp:nvSpPr>
      <dsp:spPr>
        <a:xfrm>
          <a:off x="1903647" y="1730946"/>
          <a:ext cx="435953" cy="435953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FF262-3355-304A-8FB3-50A601EB2ECC}">
      <dsp:nvSpPr>
        <dsp:cNvPr id="0" name=""/>
        <dsp:cNvSpPr/>
      </dsp:nvSpPr>
      <dsp:spPr>
        <a:xfrm rot="17700000">
          <a:off x="1387320" y="2337724"/>
          <a:ext cx="903168" cy="43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Grid Search Result</a:t>
          </a:r>
        </a:p>
      </dsp:txBody>
      <dsp:txXfrm>
        <a:off x="1387320" y="2337724"/>
        <a:ext cx="903168" cy="435474"/>
      </dsp:txXfrm>
    </dsp:sp>
    <dsp:sp modelId="{99C6E66B-E497-C24B-93E8-3C061D600407}">
      <dsp:nvSpPr>
        <dsp:cNvPr id="0" name=""/>
        <dsp:cNvSpPr/>
      </dsp:nvSpPr>
      <dsp:spPr>
        <a:xfrm rot="17700000">
          <a:off x="1952757" y="1124647"/>
          <a:ext cx="903168" cy="43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FE74B5-0082-8E46-BE67-13620B0107C4}">
      <dsp:nvSpPr>
        <dsp:cNvPr id="0" name=""/>
        <dsp:cNvSpPr/>
      </dsp:nvSpPr>
      <dsp:spPr>
        <a:xfrm>
          <a:off x="2402863" y="1528981"/>
          <a:ext cx="839884" cy="839884"/>
        </a:xfrm>
        <a:prstGeom prst="donut">
          <a:avLst>
            <a:gd name="adj" fmla="val 2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E951-E267-8A4B-A40F-6D6FC50C721F}">
      <dsp:nvSpPr>
        <dsp:cNvPr id="0" name=""/>
        <dsp:cNvSpPr/>
      </dsp:nvSpPr>
      <dsp:spPr>
        <a:xfrm rot="17804939">
          <a:off x="2058443" y="2662224"/>
          <a:ext cx="1044069" cy="503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Evaluation</a:t>
          </a:r>
        </a:p>
      </dsp:txBody>
      <dsp:txXfrm>
        <a:off x="2058443" y="2662224"/>
        <a:ext cx="1044069" cy="503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90DC8-9D06-1F43-B26D-60F07BFDC0BC}">
      <dsp:nvSpPr>
        <dsp:cNvPr id="0" name=""/>
        <dsp:cNvSpPr/>
      </dsp:nvSpPr>
      <dsp:spPr>
        <a:xfrm rot="10800000">
          <a:off x="1044498" y="2831"/>
          <a:ext cx="3535667" cy="61574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1525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Confusion Matrix</a:t>
          </a:r>
        </a:p>
      </dsp:txBody>
      <dsp:txXfrm rot="10800000">
        <a:off x="1198433" y="2831"/>
        <a:ext cx="3381732" cy="615740"/>
      </dsp:txXfrm>
    </dsp:sp>
    <dsp:sp modelId="{E5D4A08C-3928-404D-BB4A-0E5D9FA7BD1F}">
      <dsp:nvSpPr>
        <dsp:cNvPr id="0" name=""/>
        <dsp:cNvSpPr/>
      </dsp:nvSpPr>
      <dsp:spPr>
        <a:xfrm>
          <a:off x="736627" y="2831"/>
          <a:ext cx="615740" cy="615740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A1D220-781B-944A-A2DC-0B5F24385453}">
      <dsp:nvSpPr>
        <dsp:cNvPr id="0" name=""/>
        <dsp:cNvSpPr/>
      </dsp:nvSpPr>
      <dsp:spPr>
        <a:xfrm rot="10800000">
          <a:off x="1044498" y="802375"/>
          <a:ext cx="3535667" cy="61574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-94581"/>
                <a:satOff val="167"/>
                <a:lumOff val="5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-94581"/>
                <a:satOff val="167"/>
                <a:lumOff val="5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-94581"/>
                <a:satOff val="167"/>
                <a:lumOff val="5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1525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Classification Report</a:t>
          </a:r>
        </a:p>
      </dsp:txBody>
      <dsp:txXfrm rot="10800000">
        <a:off x="1198433" y="802375"/>
        <a:ext cx="3381732" cy="615740"/>
      </dsp:txXfrm>
    </dsp:sp>
    <dsp:sp modelId="{EB9DAF21-B8A3-4E48-990D-A96EF74A513C}">
      <dsp:nvSpPr>
        <dsp:cNvPr id="0" name=""/>
        <dsp:cNvSpPr/>
      </dsp:nvSpPr>
      <dsp:spPr>
        <a:xfrm>
          <a:off x="736627" y="802375"/>
          <a:ext cx="615740" cy="615740"/>
        </a:xfrm>
        <a:prstGeom prst="ellipse">
          <a:avLst/>
        </a:prstGeom>
        <a:solidFill>
          <a:schemeClr val="accent6">
            <a:tint val="50000"/>
            <a:hueOff val="-18058"/>
            <a:satOff val="-324"/>
            <a:lumOff val="154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732D00A-BC52-2941-8255-E74159D00A42}">
      <dsp:nvSpPr>
        <dsp:cNvPr id="0" name=""/>
        <dsp:cNvSpPr/>
      </dsp:nvSpPr>
      <dsp:spPr>
        <a:xfrm rot="10800000">
          <a:off x="1044498" y="1601919"/>
          <a:ext cx="3535667" cy="61574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-189162"/>
                <a:satOff val="334"/>
                <a:lumOff val="1018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-189162"/>
                <a:satOff val="334"/>
                <a:lumOff val="1018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-189162"/>
                <a:satOff val="334"/>
                <a:lumOff val="1018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1525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Accuracy Score</a:t>
          </a:r>
        </a:p>
      </dsp:txBody>
      <dsp:txXfrm rot="10800000">
        <a:off x="1198433" y="1601919"/>
        <a:ext cx="3381732" cy="615740"/>
      </dsp:txXfrm>
    </dsp:sp>
    <dsp:sp modelId="{6EE0F6F9-DAAC-BC47-A9BB-55447334C352}">
      <dsp:nvSpPr>
        <dsp:cNvPr id="0" name=""/>
        <dsp:cNvSpPr/>
      </dsp:nvSpPr>
      <dsp:spPr>
        <a:xfrm>
          <a:off x="736627" y="1601919"/>
          <a:ext cx="615740" cy="615740"/>
        </a:xfrm>
        <a:prstGeom prst="ellipse">
          <a:avLst/>
        </a:prstGeom>
        <a:solidFill>
          <a:schemeClr val="accent6">
            <a:tint val="50000"/>
            <a:hueOff val="-36116"/>
            <a:satOff val="-649"/>
            <a:lumOff val="308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79979B-6CC2-E449-8E40-C1DE26569956}">
      <dsp:nvSpPr>
        <dsp:cNvPr id="0" name=""/>
        <dsp:cNvSpPr/>
      </dsp:nvSpPr>
      <dsp:spPr>
        <a:xfrm rot="10800000">
          <a:off x="1044498" y="2401463"/>
          <a:ext cx="3535667" cy="61574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-283743"/>
                <a:satOff val="501"/>
                <a:lumOff val="152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-283743"/>
                <a:satOff val="501"/>
                <a:lumOff val="152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-283743"/>
                <a:satOff val="501"/>
                <a:lumOff val="152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1525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Matthews Correlation Coefficient Score</a:t>
          </a:r>
        </a:p>
      </dsp:txBody>
      <dsp:txXfrm rot="10800000">
        <a:off x="1198433" y="2401463"/>
        <a:ext cx="3381732" cy="615740"/>
      </dsp:txXfrm>
    </dsp:sp>
    <dsp:sp modelId="{B4466994-6A36-BB4C-820F-7B000A73C446}">
      <dsp:nvSpPr>
        <dsp:cNvPr id="0" name=""/>
        <dsp:cNvSpPr/>
      </dsp:nvSpPr>
      <dsp:spPr>
        <a:xfrm>
          <a:off x="736627" y="2401463"/>
          <a:ext cx="615740" cy="615740"/>
        </a:xfrm>
        <a:prstGeom prst="ellipse">
          <a:avLst/>
        </a:prstGeom>
        <a:solidFill>
          <a:schemeClr val="accent6">
            <a:tint val="50000"/>
            <a:hueOff val="-54173"/>
            <a:satOff val="-973"/>
            <a:lumOff val="462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EC453BB-E0FA-0F4B-84C6-75CAB1A13573}">
      <dsp:nvSpPr>
        <dsp:cNvPr id="0" name=""/>
        <dsp:cNvSpPr/>
      </dsp:nvSpPr>
      <dsp:spPr>
        <a:xfrm rot="10800000">
          <a:off x="1044498" y="3201007"/>
          <a:ext cx="3535667" cy="61574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-378323"/>
                <a:satOff val="668"/>
                <a:lumOff val="2036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-378323"/>
                <a:satOff val="668"/>
                <a:lumOff val="2036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-378323"/>
                <a:satOff val="668"/>
                <a:lumOff val="2036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1525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 Loss</a:t>
          </a:r>
        </a:p>
      </dsp:txBody>
      <dsp:txXfrm rot="10800000">
        <a:off x="1198433" y="3201007"/>
        <a:ext cx="3381732" cy="615740"/>
      </dsp:txXfrm>
    </dsp:sp>
    <dsp:sp modelId="{B8B4147B-9B14-5146-80FF-1FC330612889}">
      <dsp:nvSpPr>
        <dsp:cNvPr id="0" name=""/>
        <dsp:cNvSpPr/>
      </dsp:nvSpPr>
      <dsp:spPr>
        <a:xfrm>
          <a:off x="736627" y="3201007"/>
          <a:ext cx="615740" cy="615740"/>
        </a:xfrm>
        <a:prstGeom prst="ellipse">
          <a:avLst/>
        </a:prstGeom>
        <a:solidFill>
          <a:schemeClr val="accent6">
            <a:tint val="50000"/>
            <a:hueOff val="-72231"/>
            <a:satOff val="-1297"/>
            <a:lumOff val="616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9BBF75C-DE27-A142-9BE5-4245A48C7F14}">
      <dsp:nvSpPr>
        <dsp:cNvPr id="0" name=""/>
        <dsp:cNvSpPr/>
      </dsp:nvSpPr>
      <dsp:spPr>
        <a:xfrm rot="10800000">
          <a:off x="1044498" y="4000550"/>
          <a:ext cx="3535667" cy="61574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-472904"/>
                <a:satOff val="835"/>
                <a:lumOff val="254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-472904"/>
                <a:satOff val="835"/>
                <a:lumOff val="254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-472904"/>
                <a:satOff val="835"/>
                <a:lumOff val="254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1525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ROC &amp; AUC Score</a:t>
          </a:r>
        </a:p>
      </dsp:txBody>
      <dsp:txXfrm rot="10800000">
        <a:off x="1198433" y="4000550"/>
        <a:ext cx="3381732" cy="615740"/>
      </dsp:txXfrm>
    </dsp:sp>
    <dsp:sp modelId="{26ED8468-E1AF-8642-8334-36D2FAAFE776}">
      <dsp:nvSpPr>
        <dsp:cNvPr id="0" name=""/>
        <dsp:cNvSpPr/>
      </dsp:nvSpPr>
      <dsp:spPr>
        <a:xfrm>
          <a:off x="736627" y="4000550"/>
          <a:ext cx="615740" cy="615740"/>
        </a:xfrm>
        <a:prstGeom prst="ellipse">
          <a:avLst/>
        </a:prstGeom>
        <a:solidFill>
          <a:schemeClr val="accent6">
            <a:tint val="50000"/>
            <a:hueOff val="-90289"/>
            <a:satOff val="-1622"/>
            <a:lumOff val="770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7BEBF-B28C-424C-BB89-96B2EC47689A}">
      <dsp:nvSpPr>
        <dsp:cNvPr id="0" name=""/>
        <dsp:cNvSpPr/>
      </dsp:nvSpPr>
      <dsp:spPr>
        <a:xfrm rot="10800000">
          <a:off x="1044498" y="4800094"/>
          <a:ext cx="3535667" cy="61574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-567485"/>
                <a:satOff val="1002"/>
                <a:lumOff val="305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-567485"/>
                <a:satOff val="1002"/>
                <a:lumOff val="305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-567485"/>
                <a:satOff val="1002"/>
                <a:lumOff val="305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1525" tIns="64770" rIns="120904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 - Fold CV</a:t>
          </a:r>
        </a:p>
      </dsp:txBody>
      <dsp:txXfrm rot="10800000">
        <a:off x="1198433" y="4800094"/>
        <a:ext cx="3381732" cy="615740"/>
      </dsp:txXfrm>
    </dsp:sp>
    <dsp:sp modelId="{60BD6C3F-0CF2-DC4E-94F8-B3C4A2A96771}">
      <dsp:nvSpPr>
        <dsp:cNvPr id="0" name=""/>
        <dsp:cNvSpPr/>
      </dsp:nvSpPr>
      <dsp:spPr>
        <a:xfrm>
          <a:off x="736627" y="4800094"/>
          <a:ext cx="615740" cy="615740"/>
        </a:xfrm>
        <a:prstGeom prst="ellipse">
          <a:avLst/>
        </a:prstGeom>
        <a:solidFill>
          <a:schemeClr val="accent6">
            <a:tint val="50000"/>
            <a:hueOff val="-108347"/>
            <a:satOff val="-1946"/>
            <a:lumOff val="925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A339D-7306-4664-AE31-6ABF6AC4E1AF}">
      <dsp:nvSpPr>
        <dsp:cNvPr id="0" name=""/>
        <dsp:cNvSpPr/>
      </dsp:nvSpPr>
      <dsp:spPr>
        <a:xfrm>
          <a:off x="283963" y="1037507"/>
          <a:ext cx="877113" cy="8771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1EFDA-C3B3-44A6-9EE6-635FC66CDCD9}">
      <dsp:nvSpPr>
        <dsp:cNvPr id="0" name=""/>
        <dsp:cNvSpPr/>
      </dsp:nvSpPr>
      <dsp:spPr>
        <a:xfrm>
          <a:off x="470888" y="1224433"/>
          <a:ext cx="503261" cy="5032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32BA1-8AE6-409D-98CB-C3E6C83AE945}">
      <dsp:nvSpPr>
        <dsp:cNvPr id="0" name=""/>
        <dsp:cNvSpPr/>
      </dsp:nvSpPr>
      <dsp:spPr>
        <a:xfrm>
          <a:off x="3574" y="2187820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Over Time &amp; Work Life Balance</a:t>
          </a:r>
        </a:p>
      </dsp:txBody>
      <dsp:txXfrm>
        <a:off x="3574" y="2187820"/>
        <a:ext cx="1437890" cy="575156"/>
      </dsp:txXfrm>
    </dsp:sp>
    <dsp:sp modelId="{E7641F71-2985-41DD-83CC-D6579D104770}">
      <dsp:nvSpPr>
        <dsp:cNvPr id="0" name=""/>
        <dsp:cNvSpPr/>
      </dsp:nvSpPr>
      <dsp:spPr>
        <a:xfrm>
          <a:off x="1973484" y="1037507"/>
          <a:ext cx="877113" cy="8771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2435D-80B3-44A1-AC0A-2AF2DC868D57}">
      <dsp:nvSpPr>
        <dsp:cNvPr id="0" name=""/>
        <dsp:cNvSpPr/>
      </dsp:nvSpPr>
      <dsp:spPr>
        <a:xfrm>
          <a:off x="2160410" y="1224433"/>
          <a:ext cx="503261" cy="5032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A80B6-CCA3-430E-BE36-DF469AEE6D8C}">
      <dsp:nvSpPr>
        <dsp:cNvPr id="0" name=""/>
        <dsp:cNvSpPr/>
      </dsp:nvSpPr>
      <dsp:spPr>
        <a:xfrm>
          <a:off x="1693095" y="2187820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Age</a:t>
          </a:r>
        </a:p>
      </dsp:txBody>
      <dsp:txXfrm>
        <a:off x="1693095" y="2187820"/>
        <a:ext cx="1437890" cy="575156"/>
      </dsp:txXfrm>
    </dsp:sp>
    <dsp:sp modelId="{73CC008B-8BA5-4157-8086-30448129FA3D}">
      <dsp:nvSpPr>
        <dsp:cNvPr id="0" name=""/>
        <dsp:cNvSpPr/>
      </dsp:nvSpPr>
      <dsp:spPr>
        <a:xfrm>
          <a:off x="3663006" y="1037507"/>
          <a:ext cx="877113" cy="8771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454A2-24D3-473E-9DE1-BEECE5D0A336}">
      <dsp:nvSpPr>
        <dsp:cNvPr id="0" name=""/>
        <dsp:cNvSpPr/>
      </dsp:nvSpPr>
      <dsp:spPr>
        <a:xfrm>
          <a:off x="3849931" y="1224433"/>
          <a:ext cx="503261" cy="5032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54318-8B27-487A-9FE1-0C933EA68D4F}">
      <dsp:nvSpPr>
        <dsp:cNvPr id="0" name=""/>
        <dsp:cNvSpPr/>
      </dsp:nvSpPr>
      <dsp:spPr>
        <a:xfrm>
          <a:off x="3382617" y="2187820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Total Working Year</a:t>
          </a:r>
        </a:p>
      </dsp:txBody>
      <dsp:txXfrm>
        <a:off x="3382617" y="2187820"/>
        <a:ext cx="1437890" cy="575156"/>
      </dsp:txXfrm>
    </dsp:sp>
    <dsp:sp modelId="{397BEC50-0FC5-4F0F-BDEB-5907DFC42A32}">
      <dsp:nvSpPr>
        <dsp:cNvPr id="0" name=""/>
        <dsp:cNvSpPr/>
      </dsp:nvSpPr>
      <dsp:spPr>
        <a:xfrm>
          <a:off x="5352527" y="1037507"/>
          <a:ext cx="877113" cy="8771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87507-EFF8-422D-945E-8391F5CE06A8}">
      <dsp:nvSpPr>
        <dsp:cNvPr id="0" name=""/>
        <dsp:cNvSpPr/>
      </dsp:nvSpPr>
      <dsp:spPr>
        <a:xfrm>
          <a:off x="5539453" y="1224433"/>
          <a:ext cx="503261" cy="5032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6E7EC-8BE8-4A28-B39B-5FF3BD792AB8}">
      <dsp:nvSpPr>
        <dsp:cNvPr id="0" name=""/>
        <dsp:cNvSpPr/>
      </dsp:nvSpPr>
      <dsp:spPr>
        <a:xfrm>
          <a:off x="5072138" y="2187820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Years at Company</a:t>
          </a:r>
        </a:p>
      </dsp:txBody>
      <dsp:txXfrm>
        <a:off x="5072138" y="2187820"/>
        <a:ext cx="1437890" cy="575156"/>
      </dsp:txXfrm>
    </dsp:sp>
    <dsp:sp modelId="{73A6368C-292C-4D3E-881F-79553EEC2D81}">
      <dsp:nvSpPr>
        <dsp:cNvPr id="0" name=""/>
        <dsp:cNvSpPr/>
      </dsp:nvSpPr>
      <dsp:spPr>
        <a:xfrm>
          <a:off x="283963" y="3122449"/>
          <a:ext cx="877113" cy="87711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E795E-A532-4509-AB7F-782455733029}">
      <dsp:nvSpPr>
        <dsp:cNvPr id="0" name=""/>
        <dsp:cNvSpPr/>
      </dsp:nvSpPr>
      <dsp:spPr>
        <a:xfrm>
          <a:off x="470888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54F4C-DEAC-4026-B550-0F136F32DA8D}">
      <dsp:nvSpPr>
        <dsp:cNvPr id="0" name=""/>
        <dsp:cNvSpPr/>
      </dsp:nvSpPr>
      <dsp:spPr>
        <a:xfrm>
          <a:off x="3574" y="42727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Years with Current Manager</a:t>
          </a:r>
        </a:p>
      </dsp:txBody>
      <dsp:txXfrm>
        <a:off x="3574" y="4272761"/>
        <a:ext cx="1437890" cy="575156"/>
      </dsp:txXfrm>
    </dsp:sp>
    <dsp:sp modelId="{358B5D34-4E35-4290-8B9F-25A5DB678D8C}">
      <dsp:nvSpPr>
        <dsp:cNvPr id="0" name=""/>
        <dsp:cNvSpPr/>
      </dsp:nvSpPr>
      <dsp:spPr>
        <a:xfrm>
          <a:off x="1973484" y="3122449"/>
          <a:ext cx="877113" cy="8771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DFBB8-9FF8-4736-9C4E-F56A2B34717A}">
      <dsp:nvSpPr>
        <dsp:cNvPr id="0" name=""/>
        <dsp:cNvSpPr/>
      </dsp:nvSpPr>
      <dsp:spPr>
        <a:xfrm>
          <a:off x="2160410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43E26-D0C4-4849-83A1-5CF2F389579D}">
      <dsp:nvSpPr>
        <dsp:cNvPr id="0" name=""/>
        <dsp:cNvSpPr/>
      </dsp:nvSpPr>
      <dsp:spPr>
        <a:xfrm>
          <a:off x="1693095" y="42727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Monthly Income</a:t>
          </a:r>
        </a:p>
      </dsp:txBody>
      <dsp:txXfrm>
        <a:off x="1693095" y="4272761"/>
        <a:ext cx="1437890" cy="575156"/>
      </dsp:txXfrm>
    </dsp:sp>
    <dsp:sp modelId="{F20D18CA-93F3-42A8-A0B8-78233908F204}">
      <dsp:nvSpPr>
        <dsp:cNvPr id="0" name=""/>
        <dsp:cNvSpPr/>
      </dsp:nvSpPr>
      <dsp:spPr>
        <a:xfrm>
          <a:off x="3663006" y="3122449"/>
          <a:ext cx="877113" cy="8771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2B37A-DE7A-41CD-BAD0-1D5DC1F0222F}">
      <dsp:nvSpPr>
        <dsp:cNvPr id="0" name=""/>
        <dsp:cNvSpPr/>
      </dsp:nvSpPr>
      <dsp:spPr>
        <a:xfrm>
          <a:off x="3849931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3C952-0FE1-4D1F-A590-C43968F097BD}">
      <dsp:nvSpPr>
        <dsp:cNvPr id="0" name=""/>
        <dsp:cNvSpPr/>
      </dsp:nvSpPr>
      <dsp:spPr>
        <a:xfrm>
          <a:off x="3382617" y="42727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Job Role</a:t>
          </a:r>
        </a:p>
      </dsp:txBody>
      <dsp:txXfrm>
        <a:off x="3382617" y="4272761"/>
        <a:ext cx="1437890" cy="575156"/>
      </dsp:txXfrm>
    </dsp:sp>
    <dsp:sp modelId="{5A853E08-F7BE-4F64-9FF3-41E2BFB79033}">
      <dsp:nvSpPr>
        <dsp:cNvPr id="0" name=""/>
        <dsp:cNvSpPr/>
      </dsp:nvSpPr>
      <dsp:spPr>
        <a:xfrm>
          <a:off x="5352527" y="3122449"/>
          <a:ext cx="877113" cy="8771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A12F8-BC67-4418-8887-67ACCDA35E4A}">
      <dsp:nvSpPr>
        <dsp:cNvPr id="0" name=""/>
        <dsp:cNvSpPr/>
      </dsp:nvSpPr>
      <dsp:spPr>
        <a:xfrm>
          <a:off x="5539453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82844-4826-475B-83F6-B92C853C4C08}">
      <dsp:nvSpPr>
        <dsp:cNvPr id="0" name=""/>
        <dsp:cNvSpPr/>
      </dsp:nvSpPr>
      <dsp:spPr>
        <a:xfrm>
          <a:off x="5072138" y="42727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Distance from Home</a:t>
          </a:r>
        </a:p>
      </dsp:txBody>
      <dsp:txXfrm>
        <a:off x="5072138" y="4272761"/>
        <a:ext cx="1437890" cy="575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815A1-8F8C-5446-B85F-CC7BBB3EDCF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4C4A1-4C1B-D540-830F-D24DDCA72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4C4A1-4C1B-D540-830F-D24DDCA722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7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1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9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2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8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2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53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9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2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1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2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6FA3E-EEB1-984C-BD34-97EC6C44C58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CBB49-06FB-2040-BB7A-A64AB1C75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1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svg"/><Relationship Id="rId3" Type="http://schemas.openxmlformats.org/officeDocument/2006/relationships/image" Target="../media/image141.svg"/><Relationship Id="rId7" Type="http://schemas.openxmlformats.org/officeDocument/2006/relationships/image" Target="../media/image145.svg"/><Relationship Id="rId12" Type="http://schemas.openxmlformats.org/officeDocument/2006/relationships/image" Target="../media/image150.png"/><Relationship Id="rId17" Type="http://schemas.openxmlformats.org/officeDocument/2006/relationships/image" Target="../media/image155.svg"/><Relationship Id="rId2" Type="http://schemas.openxmlformats.org/officeDocument/2006/relationships/image" Target="../media/image140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svg"/><Relationship Id="rId5" Type="http://schemas.openxmlformats.org/officeDocument/2006/relationships/image" Target="../media/image143.svg"/><Relationship Id="rId15" Type="http://schemas.openxmlformats.org/officeDocument/2006/relationships/image" Target="../media/image153.sv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svg"/><Relationship Id="rId1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kaggle.com/pavansubhasht/ibm-hr-analytics-attrition-datas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32F53-C640-6D45-B191-7852BFEFF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" y="965199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800" b="1">
                <a:solidFill>
                  <a:schemeClr val="bg1"/>
                </a:solidFill>
              </a:rPr>
              <a:t>Employee Attrition</a:t>
            </a:r>
            <a:br>
              <a:rPr lang="en-US" sz="4800" b="1">
                <a:solidFill>
                  <a:schemeClr val="bg1"/>
                </a:solidFill>
              </a:rPr>
            </a:br>
            <a:r>
              <a:rPr lang="en-US" sz="4800" b="1">
                <a:solidFill>
                  <a:schemeClr val="bg1"/>
                </a:solidFill>
              </a:rPr>
              <a:t>Predictive Analysis</a:t>
            </a:r>
            <a:br>
              <a:rPr lang="en-US" sz="4800" b="1">
                <a:solidFill>
                  <a:schemeClr val="bg1"/>
                </a:solidFill>
              </a:rPr>
            </a:br>
            <a:r>
              <a:rPr lang="en-US" sz="4800" b="1">
                <a:solidFill>
                  <a:schemeClr val="bg1"/>
                </a:solidFill>
              </a:rPr>
              <a:t>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55641-B21E-1743-8421-BA0C26A84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8729" y="965198"/>
            <a:ext cx="2707937" cy="4927602"/>
          </a:xfrm>
        </p:spPr>
        <p:txBody>
          <a:bodyPr anchor="ctr">
            <a:normAutofit/>
          </a:bodyPr>
          <a:lstStyle/>
          <a:p>
            <a:pPr algn="l"/>
            <a:endParaRPr lang="en-US" sz="2000">
              <a:solidFill>
                <a:srgbClr val="FFC000"/>
              </a:solidFill>
            </a:endParaRPr>
          </a:p>
          <a:p>
            <a:pPr algn="l"/>
            <a:r>
              <a:rPr lang="en-US" sz="2000">
                <a:solidFill>
                  <a:srgbClr val="FFC000"/>
                </a:solidFill>
              </a:rPr>
              <a:t>Ardhi Raffles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651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3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CBF454-058E-7A41-9036-E96340A97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37" y="339239"/>
            <a:ext cx="5586942" cy="2597928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B751A1-C7F6-3742-A379-B2620DC95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03" y="3338837"/>
            <a:ext cx="5586942" cy="2765536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1E7C027-C552-B841-9988-3154BBA56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37" y="3352805"/>
            <a:ext cx="5586942" cy="2737601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7AB1A6BC-C343-184A-853D-16FCD78A9276}"/>
              </a:ext>
            </a:extLst>
          </p:cNvPr>
          <p:cNvSpPr/>
          <p:nvPr/>
        </p:nvSpPr>
        <p:spPr>
          <a:xfrm>
            <a:off x="5841076" y="60904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/>
              <a:t>Attrition</a:t>
            </a:r>
            <a:br>
              <a:rPr lang="en-US" dirty="0"/>
            </a:br>
            <a:r>
              <a:rPr lang="en-US" dirty="0"/>
              <a:t>Data Analysis</a:t>
            </a:r>
            <a:endParaRPr lang="en-US"/>
          </a:p>
        </p:txBody>
      </p:sp>
      <p:sp>
        <p:nvSpPr>
          <p:cNvPr id="159" name="Title 1">
            <a:extLst>
              <a:ext uri="{FF2B5EF4-FFF2-40B4-BE49-F238E27FC236}">
                <a16:creationId xmlns:a16="http://schemas.microsoft.com/office/drawing/2014/main" id="{0575E4C9-3A6B-F942-966A-53F3860FA093}"/>
              </a:ext>
            </a:extLst>
          </p:cNvPr>
          <p:cNvSpPr txBox="1">
            <a:spLocks/>
          </p:cNvSpPr>
          <p:nvPr/>
        </p:nvSpPr>
        <p:spPr>
          <a:xfrm>
            <a:off x="1368043" y="199412"/>
            <a:ext cx="3904488" cy="3072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/>
              <a:t>Employee</a:t>
            </a:r>
            <a:br>
              <a:rPr lang="en-US" sz="5600" dirty="0"/>
            </a:br>
            <a:r>
              <a:rPr lang="en-US" sz="5600" dirty="0"/>
              <a:t>Attrition</a:t>
            </a:r>
            <a:br>
              <a:rPr lang="en-US" sz="5600" dirty="0"/>
            </a:br>
            <a:r>
              <a:rPr lang="en-US" sz="5600" dirty="0"/>
              <a:t>Analysis</a:t>
            </a:r>
            <a:br>
              <a:rPr lang="en-US" sz="5600" dirty="0"/>
            </a:br>
            <a:r>
              <a:rPr lang="en-US" sz="2400" dirty="0"/>
              <a:t>(Extended)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351360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B4E7384-4A84-E94C-AA65-1C71EC66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651" y="276501"/>
            <a:ext cx="6250953" cy="2984829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2188E6-6070-9841-B6D6-EFF96434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42" y="3261108"/>
            <a:ext cx="6428068" cy="3085472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639E6D2-E00B-D04C-9593-670C120E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954" y="1917734"/>
            <a:ext cx="3916920" cy="28809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/>
              <a:t>Employee</a:t>
            </a:r>
            <a:br>
              <a:rPr lang="en-US" sz="6000"/>
            </a:br>
            <a:r>
              <a:rPr lang="en-US" sz="6000"/>
              <a:t>Attrition</a:t>
            </a:r>
            <a:br>
              <a:rPr lang="en-US" sz="6000"/>
            </a:br>
            <a:r>
              <a:rPr lang="en-US" sz="6000"/>
              <a:t>Analysis</a:t>
            </a:r>
            <a:br>
              <a:rPr lang="en-US" sz="6000"/>
            </a:br>
            <a:r>
              <a:rPr lang="en-US" sz="2400"/>
              <a:t>(Extended)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E924C-6CC9-F94A-96D2-0A9DC638FEB8}"/>
              </a:ext>
            </a:extLst>
          </p:cNvPr>
          <p:cNvSpPr/>
          <p:nvPr/>
        </p:nvSpPr>
        <p:spPr>
          <a:xfrm>
            <a:off x="5841076" y="60904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/>
              <a:t>Attrition</a:t>
            </a:r>
            <a:br>
              <a:rPr lang="en-US"/>
            </a:br>
            <a:r>
              <a:rPr lang="en-US"/>
              <a:t>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1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A6B2-6C3D-A947-883D-EE3E9B757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266" y="1041400"/>
            <a:ext cx="4309533" cy="1325563"/>
          </a:xfrm>
          <a:solidFill>
            <a:schemeClr val="tx1">
              <a:lumMod val="65000"/>
              <a:lumOff val="35000"/>
            </a:schemeClr>
          </a:solidFill>
          <a:ln w="76200" cmpd="tri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</a:rPr>
              <a:t>Feature Correlation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Heatmap (Pearson)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A68D4-F979-644F-AF10-D8CD156E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4" y="260252"/>
            <a:ext cx="6036333" cy="6337495"/>
          </a:xfrm>
          <a:prstGeom prst="rect">
            <a:avLst/>
          </a:prstGeom>
        </p:spPr>
      </p:pic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1DB296F9-3F77-E341-9097-0A9B0DD3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532" y="2601872"/>
            <a:ext cx="368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2EE4C6-859D-514E-83DC-04A13BB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2" y="1193800"/>
            <a:ext cx="4309533" cy="1325563"/>
          </a:xfrm>
          <a:solidFill>
            <a:schemeClr val="tx1">
              <a:lumMod val="65000"/>
              <a:lumOff val="35000"/>
            </a:schemeClr>
          </a:solidFill>
          <a:ln w="76200" cmpd="tri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</a:rPr>
              <a:t>Feature Correlation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Heatmap (Spearman)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D2577C-6EDC-AF43-ADBB-EFE68543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48" y="2832100"/>
            <a:ext cx="36703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B91E14-9260-8C46-B5D1-1E5B458C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222" y="465666"/>
            <a:ext cx="5883429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1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D817B73-802F-EF49-B7EC-EF6C6ED33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361922"/>
              </p:ext>
            </p:extLst>
          </p:nvPr>
        </p:nvGraphicFramePr>
        <p:xfrm>
          <a:off x="2723466" y="778933"/>
          <a:ext cx="8419709" cy="5613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055C8AAE-29E1-964E-8748-BB00F1B1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825" y="778933"/>
            <a:ext cx="6965537" cy="157578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latin typeface="+mn-lt"/>
              </a:rPr>
              <a:t>Attrition Predictor Machine</a:t>
            </a:r>
            <a:br>
              <a:rPr lang="en-US" dirty="0"/>
            </a:br>
            <a:r>
              <a:rPr lang="en-US" dirty="0"/>
              <a:t>Milestone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642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C0FD3-874A-6146-8019-59FA10F6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Cramer’s V Test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061940E-CF32-CA46-87E1-176F6A493677}"/>
              </a:ext>
            </a:extLst>
          </p:cNvPr>
          <p:cNvSpPr txBox="1">
            <a:spLocks/>
          </p:cNvSpPr>
          <p:nvPr/>
        </p:nvSpPr>
        <p:spPr>
          <a:xfrm>
            <a:off x="8639287" y="2908490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  <a:ea typeface="+mn-ea"/>
                <a:cs typeface="+mn-cs"/>
              </a:rPr>
              <a:t>OverTime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  <a:ea typeface="+mn-ea"/>
                <a:cs typeface="+mn-cs"/>
              </a:rPr>
              <a:t>JobRole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  <a:ea typeface="+mn-ea"/>
                <a:cs typeface="+mn-cs"/>
              </a:rPr>
              <a:t>JobLevel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  <a:ea typeface="+mn-ea"/>
                <a:cs typeface="+mn-cs"/>
              </a:rPr>
              <a:t>StockOptionLevel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  <a:ea typeface="+mn-ea"/>
                <a:cs typeface="+mn-cs"/>
              </a:rPr>
              <a:t>MaritalStatus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F96968-480E-CF43-BE05-92E337BF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00" y="385317"/>
            <a:ext cx="3181972" cy="57332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817F38-74F4-144B-BE0D-6D57A76D05FC}"/>
              </a:ext>
            </a:extLst>
          </p:cNvPr>
          <p:cNvSpPr txBox="1">
            <a:spLocks/>
          </p:cNvSpPr>
          <p:nvPr/>
        </p:nvSpPr>
        <p:spPr>
          <a:xfrm>
            <a:off x="654088" y="2371266"/>
            <a:ext cx="3785031" cy="17613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Categorical Columns vs Attrition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A58E344-0887-4F44-90B0-D00129707693}"/>
              </a:ext>
            </a:extLst>
          </p:cNvPr>
          <p:cNvSpPr txBox="1">
            <a:spLocks/>
          </p:cNvSpPr>
          <p:nvPr/>
        </p:nvSpPr>
        <p:spPr>
          <a:xfrm>
            <a:off x="8765283" y="1757065"/>
            <a:ext cx="3090333" cy="205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/>
              <a:t>Most correlated Categorical column with Attrition Column:</a:t>
            </a:r>
          </a:p>
          <a:p>
            <a:pPr>
              <a:spcAft>
                <a:spcPts val="600"/>
              </a:spcAft>
            </a:pPr>
            <a:endParaRPr lang="en-US" sz="2400" b="1" dirty="0"/>
          </a:p>
          <a:p>
            <a:pPr>
              <a:spcAft>
                <a:spcPts val="600"/>
              </a:spcAft>
            </a:pPr>
            <a:endParaRPr lang="en-US" sz="2400" b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9943C49-46A8-B949-A413-3F59F58DD5B6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1800" b="1">
                <a:latin typeface="+mn-lt"/>
              </a:rPr>
              <a:t>Step 1</a:t>
            </a:r>
            <a:br>
              <a:rPr lang="en-US" sz="1800"/>
            </a:br>
            <a:r>
              <a:rPr lang="en-US" sz="180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29190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134FE6-E0E5-5249-BC06-9D2999F4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Hypothesis Testing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A0DB4BE-0EB9-D44E-ACF3-2C9AF6B60951}"/>
              </a:ext>
            </a:extLst>
          </p:cNvPr>
          <p:cNvSpPr txBox="1">
            <a:spLocks/>
          </p:cNvSpPr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Chi Square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Categorical Columns vs Attrition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H0 = There is no relationship between variable one and variable two.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H1 = There is a relationship between variable 1 and variable 2.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A5823-BDD6-DE49-A7A0-A0D8C813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728" y="484632"/>
            <a:ext cx="4500628" cy="573328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73E77AC-AC9A-FD44-9079-98EA5CDEDFF6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1800" b="1" dirty="0">
                <a:latin typeface="+mn-lt"/>
              </a:rPr>
              <a:t>Step 1</a:t>
            </a:r>
            <a:br>
              <a:rPr lang="en-US" sz="1800" dirty="0"/>
            </a:br>
            <a:r>
              <a:rPr lang="en-US" sz="1800" dirty="0"/>
              <a:t>Data Preparation</a:t>
            </a:r>
            <a:endParaRPr 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5BB8AB-4ABA-B246-B10F-990D2156980A}"/>
              </a:ext>
            </a:extLst>
          </p:cNvPr>
          <p:cNvSpPr/>
          <p:nvPr/>
        </p:nvSpPr>
        <p:spPr>
          <a:xfrm>
            <a:off x="6307015" y="1491175"/>
            <a:ext cx="4243754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4A0C75-0DDB-C142-972C-5FFB7449D0DC}"/>
              </a:ext>
            </a:extLst>
          </p:cNvPr>
          <p:cNvSpPr/>
          <p:nvPr/>
        </p:nvSpPr>
        <p:spPr>
          <a:xfrm>
            <a:off x="6307015" y="2488861"/>
            <a:ext cx="4243754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585A4-406A-D84A-B2E0-862C87946940}"/>
              </a:ext>
            </a:extLst>
          </p:cNvPr>
          <p:cNvSpPr/>
          <p:nvPr/>
        </p:nvSpPr>
        <p:spPr>
          <a:xfrm>
            <a:off x="6313886" y="4775982"/>
            <a:ext cx="4243754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67C570-7B4D-7647-AD47-3710F690F7FE}"/>
              </a:ext>
            </a:extLst>
          </p:cNvPr>
          <p:cNvSpPr/>
          <p:nvPr/>
        </p:nvSpPr>
        <p:spPr>
          <a:xfrm>
            <a:off x="6313886" y="5155809"/>
            <a:ext cx="4243754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9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0210-B5E2-174D-9C6E-AC3148D2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899" y="812803"/>
            <a:ext cx="3417515" cy="2346904"/>
          </a:xfrm>
          <a:solidFill>
            <a:schemeClr val="tx1">
              <a:lumMod val="65000"/>
              <a:lumOff val="35000"/>
            </a:schemeClr>
          </a:solidFill>
          <a:ln w="76200" cmpd="tri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ct val="100000"/>
              </a:lnSpc>
            </a:pP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Post Hoc Test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Categorical Column vs Attrition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B432C9-CDBE-7C4D-ACF7-8DC0EC1C1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65" y="506651"/>
            <a:ext cx="4001717" cy="5233751"/>
          </a:xfr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0E8805-F5BD-3A49-B276-4BA1BA8F4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82" y="812803"/>
            <a:ext cx="3767635" cy="4927599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439EB-0DD3-3443-879B-E6E6F2F79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817" y="3400906"/>
            <a:ext cx="3767635" cy="2346904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FA860D1B-9675-A243-85F2-3DBCAA69A1C8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1</a:t>
            </a:r>
            <a:br>
              <a:rPr lang="en-US" sz="1800" dirty="0"/>
            </a:br>
            <a:r>
              <a:rPr lang="en-US" sz="1800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6739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02F6A9-5C40-054E-8F3B-9278E2CB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470" y="271993"/>
            <a:ext cx="4825998" cy="2929145"/>
          </a:xfrm>
          <a:solidFill>
            <a:schemeClr val="tx1">
              <a:lumMod val="65000"/>
              <a:lumOff val="35000"/>
            </a:schemeClr>
          </a:solidFill>
          <a:ln w="76200" cmpd="tri"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800" b="1" dirty="0">
                <a:solidFill>
                  <a:schemeClr val="bg1"/>
                </a:solidFill>
              </a:rPr>
              <a:t>Post Hoc Test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Categorical Column vs Attrition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(H1 Sorted)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AAC851-B26D-B54D-B1FD-B261B3DE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6" y="271992"/>
            <a:ext cx="4826000" cy="6350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092627-960B-4E4F-A2F5-1BD23F895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36" y="3429000"/>
            <a:ext cx="4826000" cy="2667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1FD1D0-2E79-7B48-A0C2-554B2CA0DFF4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1</a:t>
            </a:r>
            <a:br>
              <a:rPr lang="en-US" sz="1800" dirty="0"/>
            </a:br>
            <a:r>
              <a:rPr lang="en-US" sz="1800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297466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6644-36BB-8040-85CB-381A74CD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95" y="305937"/>
            <a:ext cx="3742262" cy="2760022"/>
          </a:xfrm>
          <a:solidFill>
            <a:schemeClr val="tx1">
              <a:lumMod val="75000"/>
              <a:lumOff val="25000"/>
            </a:schemeClr>
          </a:solidFill>
          <a:ln w="60325" cmpd="thinThick"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Continuous Data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Distribution Graphic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1E5EE9D-E2B9-F74A-B9E4-54DCDC42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780" y="5137181"/>
            <a:ext cx="2344204" cy="17146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0A147-0528-AC49-BC18-479DA363B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374" y="33866"/>
            <a:ext cx="2344203" cy="1714685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A7438AC-67E1-8E4F-90FA-A9B73E473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003" y="3380952"/>
            <a:ext cx="2344201" cy="171468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F291EB-5700-2248-8EC8-23BA6803D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634" y="3355224"/>
            <a:ext cx="2344200" cy="171468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F52D9-1AC0-1D44-9A2F-CEEF90981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669" y="5134166"/>
            <a:ext cx="2344200" cy="1714683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2DE577-452C-D747-B3A5-E9AA5E330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17" y="1672072"/>
            <a:ext cx="2344200" cy="1714683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BB2667-A591-D74D-8F17-49FA0599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5788" y="3332597"/>
            <a:ext cx="2344201" cy="1714684"/>
          </a:xfrm>
          <a:prstGeom prst="rect">
            <a:avLst/>
          </a:prstGeom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244058DE-E7F1-B343-8E12-4BF726A02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4800" y="61621"/>
            <a:ext cx="2344200" cy="171468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7B8DA-CCF2-2D47-A78F-41C0679DA0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76" y="5124499"/>
            <a:ext cx="2344200" cy="1714683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08E2FF-3276-9441-AA6A-EFAA265B3E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7837" y="1666090"/>
            <a:ext cx="2344200" cy="1714683"/>
          </a:xfrm>
          <a:prstGeom prst="rect">
            <a:avLst/>
          </a:prstGeom>
        </p:spPr>
      </p:pic>
      <p:pic>
        <p:nvPicPr>
          <p:cNvPr id="27" name="Picture 26" descr="A close up of a map&#10;&#10;Description automatically generated">
            <a:extLst>
              <a:ext uri="{FF2B5EF4-FFF2-40B4-BE49-F238E27FC236}">
                <a16:creationId xmlns:a16="http://schemas.microsoft.com/office/drawing/2014/main" id="{C2E75C17-EF46-1D48-A72E-483C7FAF9F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8459" y="3352320"/>
            <a:ext cx="2344200" cy="1714683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8612DA-C23B-CE4F-A864-A573B91703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1362" y="5165128"/>
            <a:ext cx="2344200" cy="1714683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58488B-6739-2744-BB24-20594E62D0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1055" y="5176826"/>
            <a:ext cx="2344200" cy="1714683"/>
          </a:xfrm>
          <a:prstGeom prst="rect">
            <a:avLst/>
          </a:prstGeom>
        </p:spPr>
      </p:pic>
      <p:pic>
        <p:nvPicPr>
          <p:cNvPr id="33" name="Picture 32" descr="A close up of a map&#10;&#10;Description automatically generated">
            <a:extLst>
              <a:ext uri="{FF2B5EF4-FFF2-40B4-BE49-F238E27FC236}">
                <a16:creationId xmlns:a16="http://schemas.microsoft.com/office/drawing/2014/main" id="{0B7B7720-4EEC-334D-9E13-4BB1F3C360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7800" y="1618434"/>
            <a:ext cx="2344200" cy="171468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96D30430-1A0F-DB48-BD55-FB7BA9A90829}"/>
              </a:ext>
            </a:extLst>
          </p:cNvPr>
          <p:cNvSpPr txBox="1">
            <a:spLocks/>
          </p:cNvSpPr>
          <p:nvPr/>
        </p:nvSpPr>
        <p:spPr>
          <a:xfrm>
            <a:off x="731312" y="1740396"/>
            <a:ext cx="6019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388E2C51-314F-BC4E-85FD-3CA5FC6B3660}"/>
              </a:ext>
            </a:extLst>
          </p:cNvPr>
          <p:cNvSpPr txBox="1">
            <a:spLocks/>
          </p:cNvSpPr>
          <p:nvPr/>
        </p:nvSpPr>
        <p:spPr>
          <a:xfrm>
            <a:off x="321295" y="3245712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+mn-lt"/>
              </a:rPr>
              <a:t>Step 1</a:t>
            </a:r>
            <a:br>
              <a:rPr lang="en-US" sz="1800" dirty="0"/>
            </a:br>
            <a:r>
              <a:rPr lang="en-US" sz="1800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74255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DDD4E-FB36-0141-8FEA-B7749C07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7E3843-2756-49A7-B1E6-5AA636265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20393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886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18B7D8-B342-9B44-B6E5-3038C7AB1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Aft>
                <a:spcPts val="600"/>
              </a:spcAft>
            </a:pP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Hypothesis Testing</a:t>
            </a: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AB91D44-42EC-294E-A0AD-076A53086369}"/>
              </a:ext>
            </a:extLst>
          </p:cNvPr>
          <p:cNvSpPr txBox="1">
            <a:spLocks/>
          </p:cNvSpPr>
          <p:nvPr/>
        </p:nvSpPr>
        <p:spPr>
          <a:xfrm>
            <a:off x="593610" y="2121763"/>
            <a:ext cx="5235490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Mannwhitneyu</a:t>
            </a:r>
            <a:r>
              <a:rPr lang="en-US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(Continuous Column Test)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H0 = There is no relationship between variable one and variable two.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H1 = There is a relationship between variable 1 and variable 2.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4ECEC8-50EF-8646-AF29-A98B2F29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53" y="484632"/>
            <a:ext cx="4744294" cy="573328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551D038-8A84-6D42-B8F6-5179BA3B45F4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1800" b="1" dirty="0">
                <a:latin typeface="+mn-lt"/>
              </a:rPr>
              <a:t>Step 1</a:t>
            </a:r>
            <a:br>
              <a:rPr lang="en-US" sz="1800" dirty="0"/>
            </a:br>
            <a:r>
              <a:rPr lang="en-US" sz="1800" dirty="0"/>
              <a:t>Data Preparation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7125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7FE9D8-CD5A-304B-9D3E-2ABC4E17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Significant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Columns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9696A-C0E7-A749-A813-64A2D400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19" y="394887"/>
            <a:ext cx="2644415" cy="52888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2B7A953-C23F-4347-ADD3-E77E424F1442}"/>
              </a:ext>
            </a:extLst>
          </p:cNvPr>
          <p:cNvSpPr txBox="1">
            <a:spLocks/>
          </p:cNvSpPr>
          <p:nvPr/>
        </p:nvSpPr>
        <p:spPr>
          <a:xfrm>
            <a:off x="1018604" y="3966692"/>
            <a:ext cx="4028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Continuous &amp; Categorical Data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AE8EB6-1479-C540-B957-43B38E3E7A38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1800" b="1" dirty="0">
                <a:latin typeface="+mn-lt"/>
              </a:rPr>
              <a:t>Step 1</a:t>
            </a:r>
            <a:br>
              <a:rPr lang="en-US" sz="1800" dirty="0"/>
            </a:br>
            <a:r>
              <a:rPr lang="en-US" sz="1800" dirty="0"/>
              <a:t>Data Preparation</a:t>
            </a:r>
            <a:endParaRPr lang="en-US" sz="180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5C9E42-2FD4-DC47-BF61-37926063A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80" y="394886"/>
            <a:ext cx="2644414" cy="49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A3B13-126F-FD44-ACF2-40177FD5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43B72E7-01D7-1142-92FD-EFDD412F2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Step 1</a:t>
            </a:r>
            <a:b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08E49F0-1496-164C-9B02-8E70DB8C50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2840306"/>
              </p:ext>
            </p:extLst>
          </p:nvPr>
        </p:nvGraphicFramePr>
        <p:xfrm>
          <a:off x="5102351" y="658795"/>
          <a:ext cx="6513604" cy="5540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21" descr="A picture containing knife&#10;&#10;Description automatically generated">
            <a:extLst>
              <a:ext uri="{FF2B5EF4-FFF2-40B4-BE49-F238E27FC236}">
                <a16:creationId xmlns:a16="http://schemas.microsoft.com/office/drawing/2014/main" id="{7D12EB96-9001-144A-9AEF-7B027CDCC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225" y="3123445"/>
            <a:ext cx="2849099" cy="677333"/>
          </a:xfrm>
          <a:prstGeom prst="rect">
            <a:avLst/>
          </a:prstGeom>
        </p:spPr>
      </p:pic>
      <p:pic>
        <p:nvPicPr>
          <p:cNvPr id="24" name="Picture 23" descr="A picture containing knife&#10;&#10;Description automatically generated">
            <a:extLst>
              <a:ext uri="{FF2B5EF4-FFF2-40B4-BE49-F238E27FC236}">
                <a16:creationId xmlns:a16="http://schemas.microsoft.com/office/drawing/2014/main" id="{FCCCBD87-B10A-CE4F-9F8B-9ABDBA3A8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5389" y="3123444"/>
            <a:ext cx="2849099" cy="67733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8A16C8-0B59-BA47-8F1A-64D4D7387F7A}"/>
              </a:ext>
            </a:extLst>
          </p:cNvPr>
          <p:cNvCxnSpPr>
            <a:cxnSpLocks/>
          </p:cNvCxnSpPr>
          <p:nvPr/>
        </p:nvCxnSpPr>
        <p:spPr>
          <a:xfrm>
            <a:off x="7722860" y="3325167"/>
            <a:ext cx="6129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5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32566E-652E-B040-87AB-B22444F58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565373"/>
              </p:ext>
            </p:extLst>
          </p:nvPr>
        </p:nvGraphicFramePr>
        <p:xfrm>
          <a:off x="-562458" y="532164"/>
          <a:ext cx="531679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66D0018-7D5B-A14A-A998-A838490DBE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171818"/>
              </p:ext>
            </p:extLst>
          </p:nvPr>
        </p:nvGraphicFramePr>
        <p:xfrm>
          <a:off x="4243232" y="2377637"/>
          <a:ext cx="3671668" cy="357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88973136-DA04-8F47-9411-9247FF0CEE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455454"/>
              </p:ext>
            </p:extLst>
          </p:nvPr>
        </p:nvGraphicFramePr>
        <p:xfrm>
          <a:off x="7257539" y="532164"/>
          <a:ext cx="531679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032E206D-D5EB-7946-B4B5-4F8C9B5BF176}"/>
              </a:ext>
            </a:extLst>
          </p:cNvPr>
          <p:cNvSpPr/>
          <p:nvPr/>
        </p:nvSpPr>
        <p:spPr>
          <a:xfrm>
            <a:off x="4495799" y="320499"/>
            <a:ext cx="3166534" cy="227754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9435B0-B214-F940-A53B-CC63A439793B}"/>
              </a:ext>
            </a:extLst>
          </p:cNvPr>
          <p:cNvSpPr/>
          <p:nvPr/>
        </p:nvSpPr>
        <p:spPr>
          <a:xfrm>
            <a:off x="4495799" y="976302"/>
            <a:ext cx="3166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CCFFD7D-304B-8847-9FBB-DA87F4A37812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2216395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00E3-2108-994E-95D2-FE326D61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31264"/>
            <a:ext cx="4470400" cy="132556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b="1" dirty="0"/>
              <a:t>Logistic Regression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B7061F-22BB-084C-B160-581BE6F6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767" y="604577"/>
            <a:ext cx="6286500" cy="1016000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1E4B34-DA81-AF49-87E6-905AB3AC3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172231"/>
            <a:ext cx="5257797" cy="1646610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43FAB739-1928-A242-876D-1C1C4077E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904" y="2172231"/>
            <a:ext cx="5067363" cy="158697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3F88F-870A-A44E-9A6F-55816D29D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4001056"/>
            <a:ext cx="9262533" cy="2520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B86EC5-01EB-B54B-A1DF-54B43A643DE2}"/>
              </a:ext>
            </a:extLst>
          </p:cNvPr>
          <p:cNvSpPr txBox="1"/>
          <p:nvPr/>
        </p:nvSpPr>
        <p:spPr>
          <a:xfrm>
            <a:off x="985499" y="1819846"/>
            <a:ext cx="3739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Logistic Test (Normal Data)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B6CDA8-DE1B-1D4C-A864-8943A8DD594F}"/>
              </a:ext>
            </a:extLst>
          </p:cNvPr>
          <p:cNvSpPr txBox="1"/>
          <p:nvPr/>
        </p:nvSpPr>
        <p:spPr>
          <a:xfrm>
            <a:off x="6911403" y="1850172"/>
            <a:ext cx="417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Logistic Test (Oversampled Data)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BE5C9-2E82-5E49-8128-BEE9F649466D}"/>
              </a:ext>
            </a:extLst>
          </p:cNvPr>
          <p:cNvSpPr txBox="1"/>
          <p:nvPr/>
        </p:nvSpPr>
        <p:spPr>
          <a:xfrm>
            <a:off x="9952567" y="4953392"/>
            <a:ext cx="1370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K-Fold CV Result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F1AAAC8-EE6A-3A4F-929D-4D56AE3EBFCB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074902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8F81-66AA-5B46-8560-1406E527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383354"/>
            <a:ext cx="4213139" cy="1679145"/>
          </a:xfr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b="1" dirty="0"/>
              <a:t>Decision Tree</a:t>
            </a:r>
            <a:br>
              <a:rPr lang="en-US" b="1" dirty="0"/>
            </a:br>
            <a:r>
              <a:rPr lang="en-US" b="1" dirty="0"/>
              <a:t>Classifier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61D9D-B4DE-3449-BE8C-C725F5DB51E5}"/>
              </a:ext>
            </a:extLst>
          </p:cNvPr>
          <p:cNvSpPr txBox="1"/>
          <p:nvPr/>
        </p:nvSpPr>
        <p:spPr>
          <a:xfrm>
            <a:off x="1137899" y="2329196"/>
            <a:ext cx="384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Classification Report Decision Tree (Normal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61B73-D65E-E24D-BD32-145212E8AF9C}"/>
              </a:ext>
            </a:extLst>
          </p:cNvPr>
          <p:cNvSpPr txBox="1"/>
          <p:nvPr/>
        </p:nvSpPr>
        <p:spPr>
          <a:xfrm>
            <a:off x="7063803" y="2359522"/>
            <a:ext cx="3693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Classification Report Decision Tree (Normal GS)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AF1D36-DC98-B74B-9CD8-9FB7269844FD}"/>
              </a:ext>
            </a:extLst>
          </p:cNvPr>
          <p:cNvSpPr txBox="1"/>
          <p:nvPr/>
        </p:nvSpPr>
        <p:spPr>
          <a:xfrm>
            <a:off x="1137899" y="4306065"/>
            <a:ext cx="427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Classification Report Decision Tree (Oversampled Data)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94A23-85A5-5144-AC4F-67A164FF6A78}"/>
              </a:ext>
            </a:extLst>
          </p:cNvPr>
          <p:cNvSpPr txBox="1"/>
          <p:nvPr/>
        </p:nvSpPr>
        <p:spPr>
          <a:xfrm>
            <a:off x="7155851" y="4306065"/>
            <a:ext cx="412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Classification Report Decision Tree (Oversampled GS)</a:t>
            </a:r>
          </a:p>
        </p:txBody>
      </p:sp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346C5FDA-1467-2942-AC8A-D27943D6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83" y="4740046"/>
            <a:ext cx="4533953" cy="1488761"/>
          </a:xfrm>
          <a:prstGeom prst="rect">
            <a:avLst/>
          </a:prstGeom>
        </p:spPr>
      </p:pic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28CDB347-09B8-724F-9ABB-50D4B86E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04" y="4736606"/>
            <a:ext cx="4543261" cy="1491817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96DCF-7116-8044-8285-3B67B6AC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4" y="2698885"/>
            <a:ext cx="4543260" cy="1491817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426F2668-C56D-D148-A7B0-40234E36D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794" y="2698885"/>
            <a:ext cx="4543260" cy="1491817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B5981F-E633-4746-B947-5811476A6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067" y="442617"/>
            <a:ext cx="6210300" cy="17145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E0D1A5E2-79D5-0741-823B-1035098C831B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48762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F1542-4017-CF48-85AB-97540D0E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K-Fold CV Decision Tree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80ABD2-16E1-4043-9684-6FAA5077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45617"/>
            <a:ext cx="10905066" cy="305341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35AD379-19B5-4746-8C4B-B652089B163F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609743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15C83E-51D5-0D4C-88B1-46ACD13FC911}"/>
              </a:ext>
            </a:extLst>
          </p:cNvPr>
          <p:cNvSpPr txBox="1"/>
          <p:nvPr/>
        </p:nvSpPr>
        <p:spPr>
          <a:xfrm>
            <a:off x="1527364" y="2295330"/>
            <a:ext cx="3125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RFC (Normal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0DD5C-7CB6-1446-A8D9-95C2ACCFC741}"/>
              </a:ext>
            </a:extLst>
          </p:cNvPr>
          <p:cNvSpPr txBox="1"/>
          <p:nvPr/>
        </p:nvSpPr>
        <p:spPr>
          <a:xfrm>
            <a:off x="7453268" y="2325656"/>
            <a:ext cx="3015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RFC  (Normal GS)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9705F-73B3-4343-BB6F-1898CA2524F2}"/>
              </a:ext>
            </a:extLst>
          </p:cNvPr>
          <p:cNvSpPr txBox="1"/>
          <p:nvPr/>
        </p:nvSpPr>
        <p:spPr>
          <a:xfrm>
            <a:off x="1442697" y="4390729"/>
            <a:ext cx="3557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RFC (Oversampled 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78816-8392-C447-952B-3B766EA25AA1}"/>
              </a:ext>
            </a:extLst>
          </p:cNvPr>
          <p:cNvSpPr txBox="1"/>
          <p:nvPr/>
        </p:nvSpPr>
        <p:spPr>
          <a:xfrm>
            <a:off x="7460649" y="4390729"/>
            <a:ext cx="340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RFC (Oversampled GS)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69E4C9D-9291-B747-AA08-E9E4329D95E1}"/>
              </a:ext>
            </a:extLst>
          </p:cNvPr>
          <p:cNvSpPr txBox="1">
            <a:spLocks/>
          </p:cNvSpPr>
          <p:nvPr/>
        </p:nvSpPr>
        <p:spPr>
          <a:xfrm>
            <a:off x="753533" y="383354"/>
            <a:ext cx="4099821" cy="17399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Random Forrest</a:t>
            </a:r>
          </a:p>
          <a:p>
            <a:pPr algn="ctr"/>
            <a:r>
              <a:rPr lang="en-US" b="1" dirty="0"/>
              <a:t>Classifier</a:t>
            </a:r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73409-42B5-6D44-8CED-237D639A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31" y="4722619"/>
            <a:ext cx="4916620" cy="1631855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4EA0D9-C4E2-8249-AB69-47912D57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573" y="4722619"/>
            <a:ext cx="4916620" cy="1631855"/>
          </a:xfrm>
          <a:prstGeom prst="rect">
            <a:avLst/>
          </a:prstGeom>
        </p:spPr>
      </p:pic>
      <p:pic>
        <p:nvPicPr>
          <p:cNvPr id="30" name="Picture 29" descr="A picture containing clock&#10;&#10;Description automatically generated">
            <a:extLst>
              <a:ext uri="{FF2B5EF4-FFF2-40B4-BE49-F238E27FC236}">
                <a16:creationId xmlns:a16="http://schemas.microsoft.com/office/drawing/2014/main" id="{59D1A783-277E-D645-99D1-EB13A3DE3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4" y="2633433"/>
            <a:ext cx="4916620" cy="1631855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D75AA2-D900-7748-8582-0301B7D24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40" y="2631033"/>
            <a:ext cx="4916620" cy="1631855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C87E0-75F0-7146-8207-8007E8DCE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667" y="449119"/>
            <a:ext cx="5956193" cy="16891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67E70F70-5881-E047-82EA-28C3E053727C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2587981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40CA0-972B-5A43-A71E-EC7CD04D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K-Fold CV Random Forest Classifier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77E66-5201-8B41-8D9E-E9D441AAD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45617"/>
            <a:ext cx="10905066" cy="305341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A3B699C-8F4E-3D43-ADFA-CB98FD2034A6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527488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D7BD-960A-8945-961D-C5387B47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3" y="381976"/>
            <a:ext cx="4528525" cy="1650010"/>
          </a:xfr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b="1" dirty="0"/>
              <a:t>Adaptive Boosting</a:t>
            </a:r>
            <a:br>
              <a:rPr lang="en-US" b="1" dirty="0"/>
            </a:br>
            <a:r>
              <a:rPr lang="en-US" b="1" dirty="0"/>
              <a:t>Classifier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1169D815-0996-D240-832D-ECFBCC2C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25" y="2662278"/>
            <a:ext cx="4626240" cy="1479206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DAF005E-333B-824F-AB7F-C575CEEE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52" y="2662278"/>
            <a:ext cx="4626240" cy="1479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4B4A1-0C72-5D4E-9130-E38DECFB4049}"/>
              </a:ext>
            </a:extLst>
          </p:cNvPr>
          <p:cNvSpPr txBox="1"/>
          <p:nvPr/>
        </p:nvSpPr>
        <p:spPr>
          <a:xfrm>
            <a:off x="1202942" y="2258714"/>
            <a:ext cx="3569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AdaBoost (Normal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490EA-84E2-DE4A-B665-80E70244057E}"/>
              </a:ext>
            </a:extLst>
          </p:cNvPr>
          <p:cNvSpPr txBox="1"/>
          <p:nvPr/>
        </p:nvSpPr>
        <p:spPr>
          <a:xfrm>
            <a:off x="7128846" y="2289040"/>
            <a:ext cx="345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AdaBoost  (Normal GS)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48AF8-5D15-EE41-B7A1-210DC734DCD7}"/>
              </a:ext>
            </a:extLst>
          </p:cNvPr>
          <p:cNvSpPr txBox="1"/>
          <p:nvPr/>
        </p:nvSpPr>
        <p:spPr>
          <a:xfrm>
            <a:off x="1202942" y="4251370"/>
            <a:ext cx="4001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AdaBoost (Oversampled 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47C2B-95EB-6944-B69A-38E1DBC1951E}"/>
              </a:ext>
            </a:extLst>
          </p:cNvPr>
          <p:cNvSpPr txBox="1"/>
          <p:nvPr/>
        </p:nvSpPr>
        <p:spPr>
          <a:xfrm>
            <a:off x="6936485" y="4293209"/>
            <a:ext cx="3850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AdaBoost (Oversampled GS)</a:t>
            </a:r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28C129AE-2685-6643-9D9B-C9D10413A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5" y="4600986"/>
            <a:ext cx="4906144" cy="1568702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9665E8F6-9114-5041-AA11-ED9BA8B58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973" y="4650900"/>
            <a:ext cx="4626240" cy="1479206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6DAD85-C904-CB4F-BAF8-36FEE0329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346" y="533360"/>
            <a:ext cx="5414867" cy="158851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468E294-8F11-7347-AA07-3F46D969F841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349241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60CEE-6C23-E345-AA64-0A696042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What is Employee Attrition?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6DC21-EF21-D141-AD5C-542704B5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779" y="913415"/>
            <a:ext cx="6331993" cy="17979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2400" dirty="0"/>
              <a:t>“ Employee attrition is defined as the natural process by which employees leave the workforce – for example, through resignation for personal reasons or retirement – and are not immediately replaced.” -HRTech</a:t>
            </a:r>
            <a:endParaRPr lang="en-US" sz="24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4AD310C-B115-DC43-B72E-DF631BDA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24" y="2778588"/>
            <a:ext cx="6331994" cy="31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89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9C8D0-3DD1-B544-87DE-482B6E9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K-Fold CV AdaBoost Classifier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547D4C-C405-9C48-A1EF-A92C2F3E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59249"/>
            <a:ext cx="10905066" cy="302615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8452465-F221-6249-A2C6-2DF21FA1E930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793640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DB9CEE-0E38-DE46-9CBE-9AD6FEDF0AD4}"/>
              </a:ext>
            </a:extLst>
          </p:cNvPr>
          <p:cNvSpPr txBox="1"/>
          <p:nvPr/>
        </p:nvSpPr>
        <p:spPr>
          <a:xfrm>
            <a:off x="1200243" y="2301534"/>
            <a:ext cx="4231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Gradient Boosting  (Normal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904FF-F8FF-8142-B82A-393B6D5ACE60}"/>
              </a:ext>
            </a:extLst>
          </p:cNvPr>
          <p:cNvSpPr txBox="1"/>
          <p:nvPr/>
        </p:nvSpPr>
        <p:spPr>
          <a:xfrm>
            <a:off x="6438852" y="2288329"/>
            <a:ext cx="408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Gradient Boosting  (Normal 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CBFCF-5D6D-1D42-B848-0848AF880F13}"/>
              </a:ext>
            </a:extLst>
          </p:cNvPr>
          <p:cNvSpPr txBox="1"/>
          <p:nvPr/>
        </p:nvSpPr>
        <p:spPr>
          <a:xfrm>
            <a:off x="987845" y="4530709"/>
            <a:ext cx="4624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Gradient Boosting (Oversampled Data)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EFA7A-3D04-9E4E-81FB-5A393B1A2758}"/>
              </a:ext>
            </a:extLst>
          </p:cNvPr>
          <p:cNvSpPr txBox="1"/>
          <p:nvPr/>
        </p:nvSpPr>
        <p:spPr>
          <a:xfrm>
            <a:off x="6246491" y="4530709"/>
            <a:ext cx="4473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Gradient Boosting (Oversampled GS)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2EC64A-C783-6844-91ED-35FC596FD334}"/>
              </a:ext>
            </a:extLst>
          </p:cNvPr>
          <p:cNvSpPr txBox="1">
            <a:spLocks/>
          </p:cNvSpPr>
          <p:nvPr/>
        </p:nvSpPr>
        <p:spPr>
          <a:xfrm>
            <a:off x="715536" y="406399"/>
            <a:ext cx="4231928" cy="17207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Gradient Boosting</a:t>
            </a:r>
          </a:p>
          <a:p>
            <a:pPr algn="ctr"/>
            <a:r>
              <a:rPr lang="en-US" sz="3600" b="1" dirty="0"/>
              <a:t>Classifier</a:t>
            </a:r>
          </a:p>
        </p:txBody>
      </p:sp>
      <p:pic>
        <p:nvPicPr>
          <p:cNvPr id="22" name="Picture 21" descr="A picture containing clock&#10;&#10;Description automatically generated">
            <a:extLst>
              <a:ext uri="{FF2B5EF4-FFF2-40B4-BE49-F238E27FC236}">
                <a16:creationId xmlns:a16="http://schemas.microsoft.com/office/drawing/2014/main" id="{DC605F4A-8F25-2740-A3E9-CB138A1A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57" y="4862239"/>
            <a:ext cx="4624023" cy="1479295"/>
          </a:xfrm>
          <a:prstGeom prst="rect">
            <a:avLst/>
          </a:prstGeom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2E65CA19-4D9D-6B44-BB76-5567B210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62238"/>
            <a:ext cx="4624023" cy="1479295"/>
          </a:xfrm>
          <a:prstGeom prst="rect">
            <a:avLst/>
          </a:prstGeom>
        </p:spPr>
      </p:pic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A18E1C2D-05A4-B745-86C3-A377FB748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44" y="2737361"/>
            <a:ext cx="4624023" cy="1479295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0D0657-C452-BA4A-99B9-EAD13992D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37360"/>
            <a:ext cx="4624023" cy="1479295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64FB4-4F9E-8E45-8C46-B68D6544F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193" y="552291"/>
            <a:ext cx="5874074" cy="157485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3450F326-FB37-A44A-ADEE-B70208DD6218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908191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46D00-C1E9-AA41-84CE-4E4532A9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K-Fold CV Gradient Boosting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963C84-F32B-CA46-9FD2-D3D4E9C6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86511"/>
            <a:ext cx="10905066" cy="297163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C13FCD-8B7C-3045-B956-9696BD11CA43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2653023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0F01-C88A-7441-B407-3DC46D7289B3}"/>
              </a:ext>
            </a:extLst>
          </p:cNvPr>
          <p:cNvSpPr txBox="1"/>
          <p:nvPr/>
        </p:nvSpPr>
        <p:spPr>
          <a:xfrm>
            <a:off x="1104033" y="2227598"/>
            <a:ext cx="3482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</a:t>
            </a:r>
            <a:r>
              <a:rPr lang="en-US" sz="1400" b="1" dirty="0" err="1"/>
              <a:t>XGBoost</a:t>
            </a:r>
            <a:r>
              <a:rPr lang="en-US" sz="1400" b="1" dirty="0"/>
              <a:t> (Normal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7BDE4-AF83-A243-B23D-87DFABDC568D}"/>
              </a:ext>
            </a:extLst>
          </p:cNvPr>
          <p:cNvSpPr txBox="1"/>
          <p:nvPr/>
        </p:nvSpPr>
        <p:spPr>
          <a:xfrm>
            <a:off x="7029937" y="2257924"/>
            <a:ext cx="330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</a:t>
            </a:r>
            <a:r>
              <a:rPr lang="en-US" sz="1400" b="1" dirty="0" err="1"/>
              <a:t>XGBoost</a:t>
            </a:r>
            <a:r>
              <a:rPr lang="en-US" sz="1400" b="1" dirty="0"/>
              <a:t> (Normal 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A390C-0EBD-814F-88CF-228A8912978F}"/>
              </a:ext>
            </a:extLst>
          </p:cNvPr>
          <p:cNvSpPr txBox="1"/>
          <p:nvPr/>
        </p:nvSpPr>
        <p:spPr>
          <a:xfrm>
            <a:off x="891635" y="4500303"/>
            <a:ext cx="391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</a:t>
            </a:r>
            <a:r>
              <a:rPr lang="en-US" sz="1400" b="1" dirty="0" err="1"/>
              <a:t>XGBoost</a:t>
            </a:r>
            <a:r>
              <a:rPr lang="en-US" sz="1400" b="1" dirty="0"/>
              <a:t> (Oversampled Data)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CFB10-56F6-1541-ABCB-CCC6795DD4E8}"/>
              </a:ext>
            </a:extLst>
          </p:cNvPr>
          <p:cNvSpPr txBox="1"/>
          <p:nvPr/>
        </p:nvSpPr>
        <p:spPr>
          <a:xfrm>
            <a:off x="6837576" y="4500304"/>
            <a:ext cx="3727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</a:t>
            </a:r>
            <a:r>
              <a:rPr lang="en-US" sz="1400" b="1" dirty="0" err="1"/>
              <a:t>XGBoost</a:t>
            </a:r>
            <a:r>
              <a:rPr lang="en-US" sz="1400" b="1" dirty="0"/>
              <a:t> (Oversampled GS)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04C412-679D-2041-B301-48340AC20C19}"/>
              </a:ext>
            </a:extLst>
          </p:cNvPr>
          <p:cNvSpPr txBox="1">
            <a:spLocks/>
          </p:cNvSpPr>
          <p:nvPr/>
        </p:nvSpPr>
        <p:spPr>
          <a:xfrm>
            <a:off x="535518" y="281756"/>
            <a:ext cx="5221816" cy="17399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XGBoost</a:t>
            </a:r>
            <a:endParaRPr lang="en-US" b="1" dirty="0"/>
          </a:p>
          <a:p>
            <a:pPr algn="ctr"/>
            <a:r>
              <a:rPr lang="en-US" b="1" dirty="0"/>
              <a:t>Classifier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11771CEE-7DB8-EA46-8B1B-BD381238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2" y="2581751"/>
            <a:ext cx="5083102" cy="1625726"/>
          </a:xfrm>
          <a:prstGeom prst="rect">
            <a:avLst/>
          </a:prstGeom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82E53775-3E96-6843-8CDB-C2EC105A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54" y="2565701"/>
            <a:ext cx="5083103" cy="1625726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F6AEA3-46F7-844C-A77E-66517E6C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588" y="366480"/>
            <a:ext cx="5905500" cy="1689100"/>
          </a:xfrm>
          <a:prstGeom prst="rect">
            <a:avLst/>
          </a:prstGeom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C03A72DC-BCB4-D849-BB45-0BA1BBA5D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21" y="4862422"/>
            <a:ext cx="5081741" cy="16257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A44B82-50C7-F048-84CD-87684CCDD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67" y="4808081"/>
            <a:ext cx="5083102" cy="1626162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5109D63-43EA-4449-B053-50E421B64CEE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922729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7C053-0DC7-3F48-BBEC-63AAC9D6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K-Fold CV XGBoost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92D7CD-F5F0-EE41-9085-4AD840DC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72880"/>
            <a:ext cx="10905066" cy="29988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4C5FC30-E5FA-F64A-A04A-E33321825E9A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4009250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34DFEC-4919-AD40-865C-EDAF08C2EB9B}"/>
              </a:ext>
            </a:extLst>
          </p:cNvPr>
          <p:cNvSpPr txBox="1">
            <a:spLocks/>
          </p:cNvSpPr>
          <p:nvPr/>
        </p:nvSpPr>
        <p:spPr>
          <a:xfrm>
            <a:off x="535518" y="281756"/>
            <a:ext cx="5221816" cy="1739900"/>
          </a:xfrm>
          <a:prstGeom prst="rect">
            <a:avLst/>
          </a:prstGeom>
          <a:solidFill>
            <a:srgbClr val="73FDD6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K-Nearest Neighbor</a:t>
            </a:r>
          </a:p>
          <a:p>
            <a:pPr algn="ctr"/>
            <a:r>
              <a:rPr lang="en-US" b="1" dirty="0"/>
              <a:t>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A95DB-7ABA-C04A-8814-5A73D593441B}"/>
              </a:ext>
            </a:extLst>
          </p:cNvPr>
          <p:cNvSpPr txBox="1"/>
          <p:nvPr/>
        </p:nvSpPr>
        <p:spPr>
          <a:xfrm>
            <a:off x="7334803" y="1974521"/>
            <a:ext cx="3144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KNN(Normal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92BC0-388B-B340-8BF6-AAA31355D78B}"/>
              </a:ext>
            </a:extLst>
          </p:cNvPr>
          <p:cNvSpPr txBox="1"/>
          <p:nvPr/>
        </p:nvSpPr>
        <p:spPr>
          <a:xfrm>
            <a:off x="7102369" y="4105361"/>
            <a:ext cx="361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Classification Report KNN (Oversampled Data)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59E70-2DEC-FD46-B858-27D53579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34" y="2185711"/>
            <a:ext cx="3663567" cy="2174106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87FD36-6FCB-FF4F-AADC-23290317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737" y="2249429"/>
            <a:ext cx="5379388" cy="1773931"/>
          </a:xfrm>
          <a:prstGeom prst="rect">
            <a:avLst/>
          </a:prstGeom>
        </p:spPr>
      </p:pic>
      <p:pic>
        <p:nvPicPr>
          <p:cNvPr id="19" name="Picture 18" descr="A screenshot of a map&#10;&#10;Description automatically generated">
            <a:extLst>
              <a:ext uri="{FF2B5EF4-FFF2-40B4-BE49-F238E27FC236}">
                <a16:creationId xmlns:a16="http://schemas.microsoft.com/office/drawing/2014/main" id="{9954B150-70DE-5744-B8CB-AC6431AF0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02" y="4446987"/>
            <a:ext cx="3629216" cy="2174106"/>
          </a:xfrm>
          <a:prstGeom prst="rect">
            <a:avLst/>
          </a:prstGeom>
        </p:spPr>
      </p:pic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044A57D8-9F89-5F4D-AA27-85D8D4D45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379" y="4446987"/>
            <a:ext cx="5220746" cy="1773931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B5B301-D377-D542-8EF0-2500E8BF5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432" y="519441"/>
            <a:ext cx="5245100" cy="10414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BBD3223-1302-F94E-B196-4C79192CA95C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2603495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118D2-8826-D347-A8BB-60053946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K-Fold CV K-Nearest Neighbor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120519-E48B-3E4D-8AA5-3810A70D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72880"/>
            <a:ext cx="10905066" cy="299889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E4E214-2310-B546-B15B-3F2E6FDBAFE9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3473567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B71A01-29B4-1141-B9D7-3B41C1E4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55" y="2689665"/>
            <a:ext cx="4543640" cy="1943100"/>
          </a:xfrm>
          <a:prstGeom prst="rect">
            <a:avLst/>
          </a:prstGeom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8FDC3287-950C-9D40-A644-37FEF986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2878600"/>
            <a:ext cx="5595893" cy="173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E25C36-0A97-CA42-918E-F3393027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6" y="4913141"/>
            <a:ext cx="10847928" cy="9881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91DBE85-9CE2-7C40-A86A-70391043A1CF}"/>
              </a:ext>
            </a:extLst>
          </p:cNvPr>
          <p:cNvSpPr txBox="1">
            <a:spLocks/>
          </p:cNvSpPr>
          <p:nvPr/>
        </p:nvSpPr>
        <p:spPr>
          <a:xfrm>
            <a:off x="703385" y="655124"/>
            <a:ext cx="10635609" cy="1739900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Auto ML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Normal Data - Gradient Boosting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6E0D27D-06D7-2C43-BDFC-E2B6CC4A1BFA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785792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E2CCD5-6F8E-A245-8D81-19B7CE74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49" y="4738918"/>
            <a:ext cx="10224899" cy="132488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4F8C7-A232-374A-AD36-77A5F8C88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10" y="2740517"/>
            <a:ext cx="4419600" cy="16637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BE3A6D-7809-D949-BD04-C979B5FC3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2694694"/>
            <a:ext cx="5221816" cy="16804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ED5AE87-69F2-1443-B1C0-E4EFC7625668}"/>
              </a:ext>
            </a:extLst>
          </p:cNvPr>
          <p:cNvSpPr txBox="1">
            <a:spLocks/>
          </p:cNvSpPr>
          <p:nvPr/>
        </p:nvSpPr>
        <p:spPr>
          <a:xfrm>
            <a:off x="717550" y="561067"/>
            <a:ext cx="10224899" cy="1591526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Auto ML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Oversampled Data - Gradient Boosting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1398EB8-5060-9D4B-8C2D-F2839B8E16BA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2</a:t>
            </a:r>
            <a:br>
              <a:rPr lang="en-US" sz="1800" dirty="0"/>
            </a:br>
            <a:r>
              <a:rPr lang="en-US" sz="18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2202294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3181B-4735-3142-8D96-69C852BA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b="1">
                <a:solidFill>
                  <a:schemeClr val="bg1"/>
                </a:solidFill>
              </a:rPr>
              <a:t>Summary</a:t>
            </a:r>
            <a:br>
              <a:rPr lang="en-US" sz="3000" b="1">
                <a:solidFill>
                  <a:schemeClr val="bg1"/>
                </a:solidFill>
              </a:rPr>
            </a:br>
            <a:r>
              <a:rPr lang="en-US" sz="3000" b="1">
                <a:solidFill>
                  <a:schemeClr val="bg1"/>
                </a:solidFill>
              </a:rPr>
              <a:t>All Classification Model Result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88DB55DE-A0FD-5645-BAED-0811B2151BD5}"/>
              </a:ext>
            </a:extLst>
          </p:cNvPr>
          <p:cNvSpPr txBox="1">
            <a:spLocks/>
          </p:cNvSpPr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Best Accuracy Result:</a:t>
            </a:r>
            <a:endParaRPr lang="en-US" sz="20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XGBoost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(Normal Data) Grid Search     = 87.98%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AdaBoost (Normal Data) Grid Search   = 87.52%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Logistic Regression (Normal Data)        = 86.84%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C59767-E935-1F4D-B48B-051EDA72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621" y="2620477"/>
            <a:ext cx="5559480" cy="293262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795D42-F1E7-1C47-939B-0C6E2165E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20" y="2425219"/>
            <a:ext cx="5559480" cy="43363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3EC9C22-AEE5-6148-BF98-51141B4B298F}"/>
              </a:ext>
            </a:extLst>
          </p:cNvPr>
          <p:cNvSpPr/>
          <p:nvPr/>
        </p:nvSpPr>
        <p:spPr>
          <a:xfrm>
            <a:off x="496870" y="2700996"/>
            <a:ext cx="5559480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7895DE9-6B85-7447-BEC0-2439BEA691B1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1800" b="1" dirty="0">
                <a:latin typeface="+mn-lt"/>
              </a:rPr>
              <a:t>Step 3</a:t>
            </a:r>
            <a:br>
              <a:rPr lang="en-US" sz="1800" dirty="0"/>
            </a:br>
            <a:r>
              <a:rPr lang="en-US" sz="1800" dirty="0"/>
              <a:t>Model Evaluation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3806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D84FD-81B3-1941-9AEC-100693EA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en-US" sz="4000" b="1"/>
              <a:t>Use Case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95131" y="958617"/>
            <a:ext cx="4888676" cy="429003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B145-D9E7-054C-8C2A-49D2D8C63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Company would like to make a Retention Plan Strategy from Employee Attrition data. What factor is really affecting employee to attrition?</a:t>
            </a:r>
          </a:p>
          <a:p>
            <a:r>
              <a:rPr lang="en-US" sz="2000">
                <a:solidFill>
                  <a:schemeClr val="bg1"/>
                </a:solidFill>
              </a:rPr>
              <a:t>Company would like to make an Employee Attrition Dashboard also a questioner to predict weather the employee are potentially attrition or loyal.</a:t>
            </a:r>
          </a:p>
        </p:txBody>
      </p:sp>
      <p:pic>
        <p:nvPicPr>
          <p:cNvPr id="7" name="Graphic 6" descr="Office Worker">
            <a:extLst>
              <a:ext uri="{FF2B5EF4-FFF2-40B4-BE49-F238E27FC236}">
                <a16:creationId xmlns:a16="http://schemas.microsoft.com/office/drawing/2014/main" id="{7C997455-9F45-44A8-8118-90574E279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2428" y="1636595"/>
            <a:ext cx="2934082" cy="29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4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0B6A-D65B-314A-B100-6D93B213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b="1" dirty="0"/>
              <a:t>Feature Importance</a:t>
            </a:r>
          </a:p>
        </p:txBody>
      </p:sp>
      <p:pic>
        <p:nvPicPr>
          <p:cNvPr id="5" name="Picture 4" descr="A green and black text&#10;&#10;Description automatically generated">
            <a:extLst>
              <a:ext uri="{FF2B5EF4-FFF2-40B4-BE49-F238E27FC236}">
                <a16:creationId xmlns:a16="http://schemas.microsoft.com/office/drawing/2014/main" id="{C4FB9C86-C559-AE42-8FFE-5391A4CE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648" y="2803080"/>
            <a:ext cx="3284219" cy="3154278"/>
          </a:xfrm>
          <a:prstGeom prst="rect">
            <a:avLst/>
          </a:prstGeo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D81E9B2E-392C-2549-A2FE-12E3656F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2" y="2874617"/>
            <a:ext cx="6969930" cy="308274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E94EA87-FC76-7A45-AE00-070C4754057E}"/>
              </a:ext>
            </a:extLst>
          </p:cNvPr>
          <p:cNvSpPr txBox="1">
            <a:spLocks/>
          </p:cNvSpPr>
          <p:nvPr/>
        </p:nvSpPr>
        <p:spPr>
          <a:xfrm>
            <a:off x="4965917" y="646411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>
              <a:spcAft>
                <a:spcPts val="600"/>
              </a:spcAft>
            </a:pPr>
            <a:r>
              <a:rPr lang="en-US" dirty="0" err="1">
                <a:latin typeface="+mn-lt"/>
                <a:ea typeface="+mn-ea"/>
                <a:cs typeface="+mn-cs"/>
              </a:rPr>
              <a:t>XGBoost</a:t>
            </a:r>
            <a:endParaRPr lang="en-US" dirty="0">
              <a:latin typeface="+mn-lt"/>
              <a:ea typeface="+mn-ea"/>
              <a:cs typeface="+mn-cs"/>
            </a:endParaRPr>
          </a:p>
          <a:p>
            <a:pPr marL="228600">
              <a:spcAft>
                <a:spcPts val="600"/>
              </a:spcAft>
            </a:pPr>
            <a:r>
              <a:rPr lang="en-US" sz="2000" dirty="0">
                <a:latin typeface="+mn-lt"/>
                <a:ea typeface="+mn-ea"/>
                <a:cs typeface="+mn-cs"/>
              </a:rPr>
              <a:t>(Normal Data) Grid Search Accuracy =  87.98%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50E0F-4DEE-434F-B1F5-F1A1307AD700}"/>
              </a:ext>
            </a:extLst>
          </p:cNvPr>
          <p:cNvSpPr txBox="1"/>
          <p:nvPr/>
        </p:nvSpPr>
        <p:spPr>
          <a:xfrm>
            <a:off x="2793006" y="2489318"/>
            <a:ext cx="181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From </a:t>
            </a:r>
            <a:r>
              <a:rPr lang="en-US" sz="1400" b="1" dirty="0" err="1"/>
              <a:t>XGBoost</a:t>
            </a:r>
            <a:r>
              <a:rPr lang="en-US" sz="1400" b="1" dirty="0"/>
              <a:t> F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7993F-721F-8544-976D-395DDECADABE}"/>
              </a:ext>
            </a:extLst>
          </p:cNvPr>
          <p:cNvSpPr txBox="1"/>
          <p:nvPr/>
        </p:nvSpPr>
        <p:spPr>
          <a:xfrm>
            <a:off x="8635439" y="2489318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Permutation Importance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A90DCCF-58C2-1044-9560-4BA423E54A99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3</a:t>
            </a:r>
            <a:br>
              <a:rPr lang="en-US" sz="1800" dirty="0"/>
            </a:br>
            <a:r>
              <a:rPr lang="en-US" sz="1800" dirty="0"/>
              <a:t>Model Evaluation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54EE7C-F622-6240-98BA-A7A62B720EBE}"/>
              </a:ext>
            </a:extLst>
          </p:cNvPr>
          <p:cNvCxnSpPr/>
          <p:nvPr/>
        </p:nvCxnSpPr>
        <p:spPr>
          <a:xfrm>
            <a:off x="4774302" y="586822"/>
            <a:ext cx="0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958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1A49-E677-2D46-9923-B754DF40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91" y="155176"/>
            <a:ext cx="11060048" cy="918702"/>
          </a:xfrm>
        </p:spPr>
        <p:txBody>
          <a:bodyPr/>
          <a:lstStyle/>
          <a:p>
            <a:pPr algn="ctr"/>
            <a:r>
              <a:rPr lang="en-US" b="1" dirty="0"/>
              <a:t>Choosing the Right Model Classification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D387D2-D4AB-8D49-BD04-F61B560ED28D}"/>
              </a:ext>
            </a:extLst>
          </p:cNvPr>
          <p:cNvSpPr txBox="1">
            <a:spLocks/>
          </p:cNvSpPr>
          <p:nvPr/>
        </p:nvSpPr>
        <p:spPr>
          <a:xfrm>
            <a:off x="8364222" y="1138290"/>
            <a:ext cx="3324183" cy="15564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Gradient Boosting</a:t>
            </a:r>
          </a:p>
          <a:p>
            <a:pPr algn="ctr"/>
            <a:r>
              <a:rPr lang="en-US" sz="3200" dirty="0"/>
              <a:t>Classifier</a:t>
            </a:r>
          </a:p>
          <a:p>
            <a:pPr algn="ctr"/>
            <a:r>
              <a:rPr lang="en-US" sz="1400" dirty="0"/>
              <a:t>(Oversampled Data)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137F27-9D3F-D54F-973B-5DC4FA24E7FA}"/>
              </a:ext>
            </a:extLst>
          </p:cNvPr>
          <p:cNvSpPr txBox="1">
            <a:spLocks/>
          </p:cNvSpPr>
          <p:nvPr/>
        </p:nvSpPr>
        <p:spPr>
          <a:xfrm>
            <a:off x="4417256" y="1155084"/>
            <a:ext cx="3324183" cy="15564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Adaptive Boosting</a:t>
            </a:r>
          </a:p>
          <a:p>
            <a:pPr algn="ctr"/>
            <a:r>
              <a:rPr lang="en-US" sz="3200" dirty="0"/>
              <a:t>Classifier</a:t>
            </a:r>
          </a:p>
          <a:p>
            <a:pPr algn="ctr"/>
            <a:r>
              <a:rPr lang="en-US" sz="1400" dirty="0"/>
              <a:t>(Oversampled Data)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FBE8C7-5052-7743-B5BF-C6C93B10DEB9}"/>
              </a:ext>
            </a:extLst>
          </p:cNvPr>
          <p:cNvSpPr txBox="1">
            <a:spLocks/>
          </p:cNvSpPr>
          <p:nvPr/>
        </p:nvSpPr>
        <p:spPr>
          <a:xfrm>
            <a:off x="470291" y="1135911"/>
            <a:ext cx="3324183" cy="15564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Logistic Regression</a:t>
            </a:r>
          </a:p>
          <a:p>
            <a:pPr algn="ctr"/>
            <a:r>
              <a:rPr lang="en-US" sz="3200" dirty="0"/>
              <a:t>Classifier</a:t>
            </a:r>
          </a:p>
          <a:p>
            <a:pPr algn="ctr"/>
            <a:r>
              <a:rPr lang="en-US" sz="1400" dirty="0"/>
              <a:t>(Oversampled Data)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DBF61B-AA01-BC41-A2ED-2F59BA91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01" y="2869216"/>
            <a:ext cx="2688126" cy="1246449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18E899A7-D814-054C-89E8-71ACDF38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0" y="4250271"/>
            <a:ext cx="3290879" cy="1055303"/>
          </a:xfrm>
          <a:prstGeom prst="rect">
            <a:avLst/>
          </a:prstGeom>
        </p:spPr>
      </p:pic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07D3780E-2B01-2147-BBBC-CDD772979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80" y="4222134"/>
            <a:ext cx="3290879" cy="105530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CE509A-558C-914D-94E6-58D606612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937" y="2939194"/>
            <a:ext cx="2688126" cy="1208147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6C4081-8307-A24A-B316-162CB0901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574" y="2984439"/>
            <a:ext cx="2688125" cy="1208146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C2240FDA-E179-C740-A879-F83E784FF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250" y="4236202"/>
            <a:ext cx="3340627" cy="1055303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75DB8B-28F4-394A-B51E-B0F8D5CCB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106" y="5440180"/>
            <a:ext cx="6413500" cy="13843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F094FBD-BC09-F746-A9B3-9753ECF11AD6}"/>
              </a:ext>
            </a:extLst>
          </p:cNvPr>
          <p:cNvSpPr/>
          <p:nvPr/>
        </p:nvSpPr>
        <p:spPr>
          <a:xfrm>
            <a:off x="4164037" y="1012874"/>
            <a:ext cx="3812345" cy="44273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BAFFD2-9B6F-D942-841D-B270D17B51A0}"/>
              </a:ext>
            </a:extLst>
          </p:cNvPr>
          <p:cNvGrpSpPr/>
          <p:nvPr/>
        </p:nvGrpSpPr>
        <p:grpSpPr>
          <a:xfrm>
            <a:off x="7537428" y="909950"/>
            <a:ext cx="614665" cy="614665"/>
            <a:chOff x="7720630" y="3144296"/>
            <a:chExt cx="614665" cy="61466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08873D-AB4F-E246-8954-9ED9891365A6}"/>
                </a:ext>
              </a:extLst>
            </p:cNvPr>
            <p:cNvSpPr/>
            <p:nvPr/>
          </p:nvSpPr>
          <p:spPr>
            <a:xfrm>
              <a:off x="7720630" y="3144296"/>
              <a:ext cx="614665" cy="61466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Checkmark">
              <a:extLst>
                <a:ext uri="{FF2B5EF4-FFF2-40B4-BE49-F238E27FC236}">
                  <a16:creationId xmlns:a16="http://schemas.microsoft.com/office/drawing/2014/main" id="{BF3FE02D-5D5B-A149-9638-766295999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06319" y="3242139"/>
              <a:ext cx="444696" cy="444696"/>
            </a:xfrm>
            <a:prstGeom prst="rect">
              <a:avLst/>
            </a:prstGeom>
          </p:spPr>
        </p:pic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8BEBD7FE-287F-674A-81F2-206421C368D2}"/>
              </a:ext>
            </a:extLst>
          </p:cNvPr>
          <p:cNvSpPr txBox="1">
            <a:spLocks/>
          </p:cNvSpPr>
          <p:nvPr/>
        </p:nvSpPr>
        <p:spPr>
          <a:xfrm>
            <a:off x="9646293" y="5868138"/>
            <a:ext cx="2233164" cy="7878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latin typeface="+mn-lt"/>
              </a:rPr>
              <a:t>Step 4</a:t>
            </a:r>
            <a:br>
              <a:rPr lang="en-US" sz="1800" dirty="0"/>
            </a:br>
            <a:r>
              <a:rPr lang="en-US" sz="1800" dirty="0"/>
              <a:t>Choosing Model</a:t>
            </a:r>
          </a:p>
        </p:txBody>
      </p:sp>
    </p:spTree>
    <p:extLst>
      <p:ext uri="{BB962C8B-B14F-4D97-AF65-F5344CB8AC3E}">
        <p14:creationId xmlns:p14="http://schemas.microsoft.com/office/powerpoint/2010/main" val="164958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29069-AEF9-294D-9607-4C4769F3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Strategy to Retention Plan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6066038-8247-4253-A204-A9CA27A933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8572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2318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8E24D3-F7A4-844C-9AD1-3DBEEC6C610C}"/>
              </a:ext>
            </a:extLst>
          </p:cNvPr>
          <p:cNvSpPr/>
          <p:nvPr/>
        </p:nvSpPr>
        <p:spPr>
          <a:xfrm>
            <a:off x="214532" y="299389"/>
            <a:ext cx="6281361" cy="58196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ctangle 5" descr="Scales of Justice">
            <a:extLst>
              <a:ext uri="{FF2B5EF4-FFF2-40B4-BE49-F238E27FC236}">
                <a16:creationId xmlns:a16="http://schemas.microsoft.com/office/drawing/2014/main" id="{1AB240F2-770F-384C-9945-ACBBE70E7E11}"/>
              </a:ext>
            </a:extLst>
          </p:cNvPr>
          <p:cNvSpPr/>
          <p:nvPr/>
        </p:nvSpPr>
        <p:spPr>
          <a:xfrm>
            <a:off x="397086" y="435173"/>
            <a:ext cx="320083" cy="32008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2523A3-CCD5-384A-9237-08E5973EB231}"/>
              </a:ext>
            </a:extLst>
          </p:cNvPr>
          <p:cNvGrpSpPr/>
          <p:nvPr/>
        </p:nvGrpSpPr>
        <p:grpSpPr>
          <a:xfrm>
            <a:off x="911558" y="299389"/>
            <a:ext cx="5609187" cy="581969"/>
            <a:chOff x="697026" y="718"/>
            <a:chExt cx="5816577" cy="6034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55445F-B829-4B4A-A82B-39123D868D61}"/>
                </a:ext>
              </a:extLst>
            </p:cNvPr>
            <p:cNvSpPr/>
            <p:nvPr/>
          </p:nvSpPr>
          <p:spPr>
            <a:xfrm>
              <a:off x="697026" y="718"/>
              <a:ext cx="5816577" cy="6034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C0277C-63D5-1341-BD98-79846D89B771}"/>
                </a:ext>
              </a:extLst>
            </p:cNvPr>
            <p:cNvSpPr txBox="1"/>
            <p:nvPr/>
          </p:nvSpPr>
          <p:spPr>
            <a:xfrm>
              <a:off x="697026" y="718"/>
              <a:ext cx="5816577" cy="60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869" tIns="63869" rIns="63869" bIns="63869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Over Time &amp; Work Life Balance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96F36D-E213-7F41-B0E3-EFF8585A5513}"/>
              </a:ext>
            </a:extLst>
          </p:cNvPr>
          <p:cNvSpPr/>
          <p:nvPr/>
        </p:nvSpPr>
        <p:spPr>
          <a:xfrm>
            <a:off x="214532" y="2094323"/>
            <a:ext cx="6281361" cy="58196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tangle 10" descr="Person with Cane">
            <a:extLst>
              <a:ext uri="{FF2B5EF4-FFF2-40B4-BE49-F238E27FC236}">
                <a16:creationId xmlns:a16="http://schemas.microsoft.com/office/drawing/2014/main" id="{F53A1BB7-79A5-6349-A05F-2776AED5162A}"/>
              </a:ext>
            </a:extLst>
          </p:cNvPr>
          <p:cNvSpPr/>
          <p:nvPr/>
        </p:nvSpPr>
        <p:spPr>
          <a:xfrm>
            <a:off x="397086" y="2230107"/>
            <a:ext cx="320083" cy="32008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12CC92-CDE6-BC45-8E6A-CD89D7F2D26B}"/>
              </a:ext>
            </a:extLst>
          </p:cNvPr>
          <p:cNvGrpSpPr/>
          <p:nvPr/>
        </p:nvGrpSpPr>
        <p:grpSpPr>
          <a:xfrm>
            <a:off x="911558" y="2094323"/>
            <a:ext cx="5609187" cy="581969"/>
            <a:chOff x="697026" y="755076"/>
            <a:chExt cx="5816577" cy="6034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5C0415-36C1-7D4C-83F0-D91CA001677C}"/>
                </a:ext>
              </a:extLst>
            </p:cNvPr>
            <p:cNvSpPr/>
            <p:nvPr/>
          </p:nvSpPr>
          <p:spPr>
            <a:xfrm>
              <a:off x="697026" y="755076"/>
              <a:ext cx="5816577" cy="6034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5FC00B-5839-2F4A-98C4-3E4BD3A034FB}"/>
                </a:ext>
              </a:extLst>
            </p:cNvPr>
            <p:cNvSpPr txBox="1"/>
            <p:nvPr/>
          </p:nvSpPr>
          <p:spPr>
            <a:xfrm>
              <a:off x="697026" y="755076"/>
              <a:ext cx="5816577" cy="60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869" tIns="63869" rIns="63869" bIns="63869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Age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C6C20B9-8214-BF4A-975C-F53A40A4550D}"/>
              </a:ext>
            </a:extLst>
          </p:cNvPr>
          <p:cNvSpPr txBox="1"/>
          <p:nvPr/>
        </p:nvSpPr>
        <p:spPr>
          <a:xfrm>
            <a:off x="397087" y="1127038"/>
            <a:ext cx="610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who overtime and don’t have good work life balance are potentially attrition.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EA9DB-8ED2-C643-9E0E-102D153758CC}"/>
              </a:ext>
            </a:extLst>
          </p:cNvPr>
          <p:cNvSpPr txBox="1"/>
          <p:nvPr/>
        </p:nvSpPr>
        <p:spPr>
          <a:xfrm>
            <a:off x="397087" y="2833594"/>
            <a:ext cx="610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who is young (between 18 – 22) are potential for attrition.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C43A434-3668-E245-90CE-93D52FB67C42}"/>
              </a:ext>
            </a:extLst>
          </p:cNvPr>
          <p:cNvSpPr/>
          <p:nvPr/>
        </p:nvSpPr>
        <p:spPr>
          <a:xfrm>
            <a:off x="214532" y="3615708"/>
            <a:ext cx="6281361" cy="58196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 descr="Money">
            <a:extLst>
              <a:ext uri="{FF2B5EF4-FFF2-40B4-BE49-F238E27FC236}">
                <a16:creationId xmlns:a16="http://schemas.microsoft.com/office/drawing/2014/main" id="{37D8E67E-F5D6-1248-8E43-8FB5CE9EC2B8}"/>
              </a:ext>
            </a:extLst>
          </p:cNvPr>
          <p:cNvSpPr/>
          <p:nvPr/>
        </p:nvSpPr>
        <p:spPr>
          <a:xfrm>
            <a:off x="397086" y="3751492"/>
            <a:ext cx="320083" cy="32008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3942E7-E805-0243-BE03-5E7AEF1BB9DA}"/>
              </a:ext>
            </a:extLst>
          </p:cNvPr>
          <p:cNvGrpSpPr/>
          <p:nvPr/>
        </p:nvGrpSpPr>
        <p:grpSpPr>
          <a:xfrm>
            <a:off x="911558" y="3615708"/>
            <a:ext cx="5609187" cy="581969"/>
            <a:chOff x="697026" y="1509433"/>
            <a:chExt cx="5816577" cy="6034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5D6F15-6BFE-C84C-91AC-FD52B6BCDF22}"/>
                </a:ext>
              </a:extLst>
            </p:cNvPr>
            <p:cNvSpPr/>
            <p:nvPr/>
          </p:nvSpPr>
          <p:spPr>
            <a:xfrm>
              <a:off x="697026" y="1509433"/>
              <a:ext cx="5816577" cy="6034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567406-30AE-1542-A1C4-4FC16DFAB284}"/>
                </a:ext>
              </a:extLst>
            </p:cNvPr>
            <p:cNvSpPr txBox="1"/>
            <p:nvPr/>
          </p:nvSpPr>
          <p:spPr>
            <a:xfrm>
              <a:off x="697026" y="1509433"/>
              <a:ext cx="5816577" cy="60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869" tIns="63869" rIns="63869" bIns="63869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Total Working Year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98761CD-C693-B249-8641-1DDEE48CC7F6}"/>
              </a:ext>
            </a:extLst>
          </p:cNvPr>
          <p:cNvSpPr txBox="1"/>
          <p:nvPr/>
        </p:nvSpPr>
        <p:spPr>
          <a:xfrm>
            <a:off x="397086" y="4354979"/>
            <a:ext cx="610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Young employee who have lack of experience are potential for attrition.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7AC3A4-E7E3-0648-8AFA-C6775B500F83}"/>
              </a:ext>
            </a:extLst>
          </p:cNvPr>
          <p:cNvSpPr/>
          <p:nvPr/>
        </p:nvSpPr>
        <p:spPr>
          <a:xfrm>
            <a:off x="214531" y="5137093"/>
            <a:ext cx="6281361" cy="58196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 descr="At">
            <a:extLst>
              <a:ext uri="{FF2B5EF4-FFF2-40B4-BE49-F238E27FC236}">
                <a16:creationId xmlns:a16="http://schemas.microsoft.com/office/drawing/2014/main" id="{31E57B8F-C7F3-B041-9CD9-864159236473}"/>
              </a:ext>
            </a:extLst>
          </p:cNvPr>
          <p:cNvSpPr/>
          <p:nvPr/>
        </p:nvSpPr>
        <p:spPr>
          <a:xfrm>
            <a:off x="397085" y="5272877"/>
            <a:ext cx="320083" cy="32008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D27B6-CBE3-9845-AEFE-CDBEF24A2C82}"/>
              </a:ext>
            </a:extLst>
          </p:cNvPr>
          <p:cNvGrpSpPr/>
          <p:nvPr/>
        </p:nvGrpSpPr>
        <p:grpSpPr>
          <a:xfrm>
            <a:off x="911557" y="5137093"/>
            <a:ext cx="5609187" cy="581969"/>
            <a:chOff x="697026" y="2263791"/>
            <a:chExt cx="5816577" cy="60348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1448572-8371-BC4D-81DE-A661F5DDEA8A}"/>
                </a:ext>
              </a:extLst>
            </p:cNvPr>
            <p:cNvSpPr/>
            <p:nvPr/>
          </p:nvSpPr>
          <p:spPr>
            <a:xfrm>
              <a:off x="697026" y="2263791"/>
              <a:ext cx="5816577" cy="6034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BDEDFF-780B-4643-B8D7-F0884B18F985}"/>
                </a:ext>
              </a:extLst>
            </p:cNvPr>
            <p:cNvSpPr txBox="1"/>
            <p:nvPr/>
          </p:nvSpPr>
          <p:spPr>
            <a:xfrm>
              <a:off x="697026" y="2263791"/>
              <a:ext cx="5816577" cy="60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869" tIns="63869" rIns="63869" bIns="63869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Years at Company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2E8F5C1-14D9-9649-A44B-E8BCDF2824BD}"/>
              </a:ext>
            </a:extLst>
          </p:cNvPr>
          <p:cNvSpPr txBox="1"/>
          <p:nvPr/>
        </p:nvSpPr>
        <p:spPr>
          <a:xfrm>
            <a:off x="397085" y="5865722"/>
            <a:ext cx="610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Normally if the employee survive for at least 5 years, the potential of attrition are decrease.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5D9339C-6006-DA40-B860-A075EA2F3B29}"/>
              </a:ext>
            </a:extLst>
          </p:cNvPr>
          <p:cNvSpPr/>
          <p:nvPr/>
        </p:nvSpPr>
        <p:spPr>
          <a:xfrm>
            <a:off x="6678448" y="277872"/>
            <a:ext cx="4983670" cy="60348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Rectangle 29" descr="User">
            <a:extLst>
              <a:ext uri="{FF2B5EF4-FFF2-40B4-BE49-F238E27FC236}">
                <a16:creationId xmlns:a16="http://schemas.microsoft.com/office/drawing/2014/main" id="{0E306E19-0B8E-1B49-A7DE-44E1CEE0B7EA}"/>
              </a:ext>
            </a:extLst>
          </p:cNvPr>
          <p:cNvSpPr/>
          <p:nvPr/>
        </p:nvSpPr>
        <p:spPr>
          <a:xfrm>
            <a:off x="6861001" y="413657"/>
            <a:ext cx="331917" cy="331917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34FEC1-92EB-5641-B4F9-4533AE8D9E5B}"/>
              </a:ext>
            </a:extLst>
          </p:cNvPr>
          <p:cNvGrpSpPr/>
          <p:nvPr/>
        </p:nvGrpSpPr>
        <p:grpSpPr>
          <a:xfrm>
            <a:off x="7375473" y="277872"/>
            <a:ext cx="4419441" cy="603486"/>
            <a:chOff x="697026" y="3018148"/>
            <a:chExt cx="5816577" cy="6034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2C12634-82EC-AE4A-8DCD-EC30B61F8CC5}"/>
                </a:ext>
              </a:extLst>
            </p:cNvPr>
            <p:cNvSpPr/>
            <p:nvPr/>
          </p:nvSpPr>
          <p:spPr>
            <a:xfrm>
              <a:off x="697026" y="3018148"/>
              <a:ext cx="5816577" cy="6034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D0411B-D9FC-D348-96EC-C3278188F6C1}"/>
                </a:ext>
              </a:extLst>
            </p:cNvPr>
            <p:cNvSpPr txBox="1"/>
            <p:nvPr/>
          </p:nvSpPr>
          <p:spPr>
            <a:xfrm>
              <a:off x="697026" y="3018148"/>
              <a:ext cx="5816577" cy="60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869" tIns="63869" rIns="63869" bIns="63869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Years with Current Manager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712BFC1-7E22-7E4B-BB5F-7BE9AD0EDDDD}"/>
              </a:ext>
            </a:extLst>
          </p:cNvPr>
          <p:cNvSpPr txBox="1"/>
          <p:nvPr/>
        </p:nvSpPr>
        <p:spPr>
          <a:xfrm>
            <a:off x="6678448" y="1127037"/>
            <a:ext cx="498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employee resign after 6-12 month with their manager.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9D39C6C-0F6A-FC4C-8C5B-D2DA9F42A968}"/>
              </a:ext>
            </a:extLst>
          </p:cNvPr>
          <p:cNvSpPr/>
          <p:nvPr/>
        </p:nvSpPr>
        <p:spPr>
          <a:xfrm>
            <a:off x="6722536" y="2061251"/>
            <a:ext cx="4983671" cy="60348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Rectangle 35" descr="Coins">
            <a:extLst>
              <a:ext uri="{FF2B5EF4-FFF2-40B4-BE49-F238E27FC236}">
                <a16:creationId xmlns:a16="http://schemas.microsoft.com/office/drawing/2014/main" id="{3ABA3773-FCA8-3045-BAE4-AA7DF1121AAB}"/>
              </a:ext>
            </a:extLst>
          </p:cNvPr>
          <p:cNvSpPr/>
          <p:nvPr/>
        </p:nvSpPr>
        <p:spPr>
          <a:xfrm>
            <a:off x="6905090" y="2197035"/>
            <a:ext cx="331917" cy="331917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7E4F9F-FACF-2D45-8D43-DCC5F106E5B7}"/>
              </a:ext>
            </a:extLst>
          </p:cNvPr>
          <p:cNvGrpSpPr/>
          <p:nvPr/>
        </p:nvGrpSpPr>
        <p:grpSpPr>
          <a:xfrm>
            <a:off x="7419562" y="2061251"/>
            <a:ext cx="5816577" cy="603486"/>
            <a:chOff x="697026" y="3772506"/>
            <a:chExt cx="5816577" cy="60348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C95683-4181-D64B-A7CB-66FFB056045D}"/>
                </a:ext>
              </a:extLst>
            </p:cNvPr>
            <p:cNvSpPr/>
            <p:nvPr/>
          </p:nvSpPr>
          <p:spPr>
            <a:xfrm>
              <a:off x="697026" y="3772506"/>
              <a:ext cx="5816577" cy="6034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6C5FFD-85A0-8F44-90A8-C02CFB943B26}"/>
                </a:ext>
              </a:extLst>
            </p:cNvPr>
            <p:cNvSpPr txBox="1"/>
            <p:nvPr/>
          </p:nvSpPr>
          <p:spPr>
            <a:xfrm>
              <a:off x="697027" y="3772506"/>
              <a:ext cx="4242556" cy="60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869" tIns="63869" rIns="63869" bIns="63869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Monthly Income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4B38163-5987-BD4C-9196-17A3B9D74100}"/>
              </a:ext>
            </a:extLst>
          </p:cNvPr>
          <p:cNvSpPr txBox="1"/>
          <p:nvPr/>
        </p:nvSpPr>
        <p:spPr>
          <a:xfrm>
            <a:off x="6722536" y="2819526"/>
            <a:ext cx="498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with smaller income had a bigger potential for attrition.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1EDF279-081E-E742-B6B4-F22CEA3128FD}"/>
              </a:ext>
            </a:extLst>
          </p:cNvPr>
          <p:cNvSpPr/>
          <p:nvPr/>
        </p:nvSpPr>
        <p:spPr>
          <a:xfrm>
            <a:off x="6742847" y="3614396"/>
            <a:ext cx="4963359" cy="60348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Rectangle 41" descr="Briefcase">
            <a:extLst>
              <a:ext uri="{FF2B5EF4-FFF2-40B4-BE49-F238E27FC236}">
                <a16:creationId xmlns:a16="http://schemas.microsoft.com/office/drawing/2014/main" id="{3577773E-AB8E-E943-BCDA-B7841E5A9681}"/>
              </a:ext>
            </a:extLst>
          </p:cNvPr>
          <p:cNvSpPr/>
          <p:nvPr/>
        </p:nvSpPr>
        <p:spPr>
          <a:xfrm>
            <a:off x="6925401" y="3750181"/>
            <a:ext cx="331917" cy="331917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6859D1B-2176-2844-BE7C-D5259A73F5A1}"/>
              </a:ext>
            </a:extLst>
          </p:cNvPr>
          <p:cNvGrpSpPr/>
          <p:nvPr/>
        </p:nvGrpSpPr>
        <p:grpSpPr>
          <a:xfrm>
            <a:off x="7439873" y="3614396"/>
            <a:ext cx="4266333" cy="603486"/>
            <a:chOff x="697026" y="4526863"/>
            <a:chExt cx="5816577" cy="60348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CC5C12-41E6-774D-855F-1738113ECDBC}"/>
                </a:ext>
              </a:extLst>
            </p:cNvPr>
            <p:cNvSpPr/>
            <p:nvPr/>
          </p:nvSpPr>
          <p:spPr>
            <a:xfrm>
              <a:off x="697026" y="4526863"/>
              <a:ext cx="5816577" cy="6034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3C6A9B-3534-2E41-9BA5-9FC7CA78162A}"/>
                </a:ext>
              </a:extLst>
            </p:cNvPr>
            <p:cNvSpPr txBox="1"/>
            <p:nvPr/>
          </p:nvSpPr>
          <p:spPr>
            <a:xfrm>
              <a:off x="697026" y="4526863"/>
              <a:ext cx="5816577" cy="60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869" tIns="63869" rIns="63869" bIns="63869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Job Role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974C434-D88C-2145-B73E-65BA31B36351}"/>
              </a:ext>
            </a:extLst>
          </p:cNvPr>
          <p:cNvSpPr txBox="1"/>
          <p:nvPr/>
        </p:nvSpPr>
        <p:spPr>
          <a:xfrm>
            <a:off x="6722536" y="4366421"/>
            <a:ext cx="498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Role from Sales Department had a bigger potential for attrition .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7BC0E9-AB20-284E-8342-2510C65DB362}"/>
              </a:ext>
            </a:extLst>
          </p:cNvPr>
          <p:cNvSpPr/>
          <p:nvPr/>
        </p:nvSpPr>
        <p:spPr>
          <a:xfrm>
            <a:off x="6742847" y="5137093"/>
            <a:ext cx="4983671" cy="60348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Rectangle 47" descr="Bus">
            <a:extLst>
              <a:ext uri="{FF2B5EF4-FFF2-40B4-BE49-F238E27FC236}">
                <a16:creationId xmlns:a16="http://schemas.microsoft.com/office/drawing/2014/main" id="{9AE978C0-07E8-804A-92EE-CF5FA2377D2A}"/>
              </a:ext>
            </a:extLst>
          </p:cNvPr>
          <p:cNvSpPr/>
          <p:nvPr/>
        </p:nvSpPr>
        <p:spPr>
          <a:xfrm>
            <a:off x="6925401" y="5272877"/>
            <a:ext cx="331917" cy="331917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8F0C05-4627-9649-BF48-2027E86A914F}"/>
              </a:ext>
            </a:extLst>
          </p:cNvPr>
          <p:cNvGrpSpPr/>
          <p:nvPr/>
        </p:nvGrpSpPr>
        <p:grpSpPr>
          <a:xfrm>
            <a:off x="7439873" y="5137093"/>
            <a:ext cx="5816577" cy="603486"/>
            <a:chOff x="697026" y="5281221"/>
            <a:chExt cx="5816577" cy="60348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44A3DE-8309-8445-9C14-FFCB906B9D82}"/>
                </a:ext>
              </a:extLst>
            </p:cNvPr>
            <p:cNvSpPr/>
            <p:nvPr/>
          </p:nvSpPr>
          <p:spPr>
            <a:xfrm>
              <a:off x="697026" y="5281221"/>
              <a:ext cx="5816577" cy="6034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134D5F-E432-004A-AC5A-4759D4B0E44F}"/>
                </a:ext>
              </a:extLst>
            </p:cNvPr>
            <p:cNvSpPr txBox="1"/>
            <p:nvPr/>
          </p:nvSpPr>
          <p:spPr>
            <a:xfrm>
              <a:off x="697026" y="5281221"/>
              <a:ext cx="4266333" cy="60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869" tIns="63869" rIns="63869" bIns="63869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Distance from Home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A507B9D-6327-474B-87DF-83C2470CC19D}"/>
              </a:ext>
            </a:extLst>
          </p:cNvPr>
          <p:cNvSpPr txBox="1"/>
          <p:nvPr/>
        </p:nvSpPr>
        <p:spPr>
          <a:xfrm>
            <a:off x="6742848" y="5868031"/>
            <a:ext cx="498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 who works further from home are potential for attrition. </a:t>
            </a:r>
          </a:p>
        </p:txBody>
      </p:sp>
    </p:spTree>
    <p:extLst>
      <p:ext uri="{BB962C8B-B14F-4D97-AF65-F5344CB8AC3E}">
        <p14:creationId xmlns:p14="http://schemas.microsoft.com/office/powerpoint/2010/main" val="3490598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358FC-AA40-5144-88F9-E0D3C2240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BFCB63-DBB2-A647-AC28-F059E52AAF1E}"/>
              </a:ext>
            </a:extLst>
          </p:cNvPr>
          <p:cNvSpPr txBox="1">
            <a:spLocks/>
          </p:cNvSpPr>
          <p:nvPr/>
        </p:nvSpPr>
        <p:spPr>
          <a:xfrm>
            <a:off x="1524000" y="4256436"/>
            <a:ext cx="9144000" cy="16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24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End of Presentation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3095F0-053A-854E-AB4C-E813C15B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029" y="232214"/>
            <a:ext cx="4605093" cy="318902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9BEC1D-C155-4E4A-8E3F-61BFA9A8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001" y="3421239"/>
            <a:ext cx="4591121" cy="2766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8E3F92-818A-4E44-B84C-6D5D01568329}"/>
              </a:ext>
            </a:extLst>
          </p:cNvPr>
          <p:cNvSpPr txBox="1"/>
          <p:nvPr/>
        </p:nvSpPr>
        <p:spPr>
          <a:xfrm>
            <a:off x="2376599" y="6361630"/>
            <a:ext cx="721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https://www.kaggle.com/pavansubhasht/ibm-hr-analytics-attrition-dataset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3F6A1-16ED-B54A-98F1-D66C70239514}"/>
              </a:ext>
            </a:extLst>
          </p:cNvPr>
          <p:cNvSpPr txBox="1"/>
          <p:nvPr/>
        </p:nvSpPr>
        <p:spPr>
          <a:xfrm>
            <a:off x="253772" y="3207057"/>
            <a:ext cx="168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1470 Employee </a:t>
            </a:r>
          </a:p>
          <a:p>
            <a:r>
              <a:rPr lang="en-ID" dirty="0"/>
              <a:t>35 Feature</a:t>
            </a:r>
            <a:endParaRPr lang="en-US" dirty="0"/>
          </a:p>
        </p:txBody>
      </p: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043110-750A-5944-930B-9B790DB1B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090" y="311704"/>
            <a:ext cx="3800073" cy="3887230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735C2A4-8D21-4742-AD16-8C234B6BE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089" y="4043311"/>
            <a:ext cx="3800073" cy="2144078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8634D539-252A-FE4F-9232-B34B6B85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73" y="405596"/>
            <a:ext cx="3144279" cy="2683973"/>
          </a:xfrm>
          <a:solidFill>
            <a:schemeClr val="tx1">
              <a:lumMod val="75000"/>
              <a:lumOff val="25000"/>
            </a:schemeClr>
          </a:solidFill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Exploratory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3A9814-3532-B74C-AA26-1FC7AFEC97DF}"/>
              </a:ext>
            </a:extLst>
          </p:cNvPr>
          <p:cNvSpPr/>
          <p:nvPr/>
        </p:nvSpPr>
        <p:spPr>
          <a:xfrm>
            <a:off x="5800122" y="61873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/>
              <a:t>Exploratory</a:t>
            </a:r>
            <a:br>
              <a:rPr lang="en-US" dirty="0"/>
            </a:br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12258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0FF75-A060-4244-BED4-97E7DE0F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41" y="3429000"/>
            <a:ext cx="5081467" cy="27948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0B1BC-6D16-274D-B942-715CDDFA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Attrition Data Analysis</a:t>
            </a:r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EC5AA9A4-C33F-A74D-B157-6402E731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29" y="360240"/>
            <a:ext cx="5390093" cy="270852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05582E-F17B-ED49-B66B-639045103491}"/>
              </a:ext>
            </a:extLst>
          </p:cNvPr>
          <p:cNvSpPr/>
          <p:nvPr/>
        </p:nvSpPr>
        <p:spPr>
          <a:xfrm>
            <a:off x="5841076" y="60904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/>
              <a:t>Attrition</a:t>
            </a:r>
            <a:br>
              <a:rPr lang="en-US" dirty="0"/>
            </a:br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2185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07AB-0412-DE41-B467-CAC038AF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0" y="1152144"/>
            <a:ext cx="3904488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Employee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Attrition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(Extended)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0F6643C-E9B6-DF42-A8D8-6B63C0AB4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05" b="-1"/>
          <a:stretch/>
        </p:blipFill>
        <p:spPr>
          <a:xfrm>
            <a:off x="603504" y="3248272"/>
            <a:ext cx="6772102" cy="3609727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3519DC-49B8-AF47-934B-80FCE42CC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6"/>
          <a:stretch/>
        </p:blipFill>
        <p:spPr>
          <a:xfrm>
            <a:off x="603503" y="10"/>
            <a:ext cx="6772102" cy="323397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3F26E2-FD15-6A45-90FE-BABC3CF0A292}"/>
              </a:ext>
            </a:extLst>
          </p:cNvPr>
          <p:cNvSpPr/>
          <p:nvPr/>
        </p:nvSpPr>
        <p:spPr>
          <a:xfrm>
            <a:off x="5841076" y="60904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dirty="0"/>
              <a:t>Attrition</a:t>
            </a:r>
            <a:br>
              <a:rPr lang="en-US" dirty="0"/>
            </a:br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1233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0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CB1126-B5DB-B744-929E-5A5E1CB9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39239"/>
            <a:ext cx="5586942" cy="2597928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FE622C-393B-7548-8C12-F067A877D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438847"/>
            <a:ext cx="5586942" cy="2667763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92DF9C-CBC0-D548-9D90-1A3F0EBD5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79838" y="3452813"/>
            <a:ext cx="5586942" cy="263983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81E6F3BA-3C4D-FF47-B0FC-FC41F01DABA8}"/>
              </a:ext>
            </a:extLst>
          </p:cNvPr>
          <p:cNvSpPr/>
          <p:nvPr/>
        </p:nvSpPr>
        <p:spPr>
          <a:xfrm>
            <a:off x="5841076" y="60904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/>
              <a:t>Attrition</a:t>
            </a:r>
            <a:br>
              <a:rPr lang="en-US" dirty="0"/>
            </a:br>
            <a:r>
              <a:rPr lang="en-US" dirty="0"/>
              <a:t>Data Analysis</a:t>
            </a:r>
            <a:endParaRPr lang="en-US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0695E01E-19BC-3044-9735-32A278FC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74" y="205531"/>
            <a:ext cx="3904488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Employee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Attrition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(Extended)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07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4A5230-F924-9E49-846E-42C33858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04322"/>
            <a:ext cx="5586942" cy="2667763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fruit, device&#10;&#10;Description automatically generated">
            <a:extLst>
              <a:ext uri="{FF2B5EF4-FFF2-40B4-BE49-F238E27FC236}">
                <a16:creationId xmlns:a16="http://schemas.microsoft.com/office/drawing/2014/main" id="{A89702D2-B4FB-E84D-A0EE-F86472E5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381923"/>
            <a:ext cx="5586942" cy="284934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E8E384-A7B3-C04C-820E-F30FEE2F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88907"/>
            <a:ext cx="5586942" cy="2835372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A0BC5549-A6E9-724A-BFC9-054E7FFF0137}"/>
              </a:ext>
            </a:extLst>
          </p:cNvPr>
          <p:cNvSpPr/>
          <p:nvPr/>
        </p:nvSpPr>
        <p:spPr>
          <a:xfrm>
            <a:off x="5841076" y="60904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/>
              <a:t>Attrition</a:t>
            </a:r>
            <a:br>
              <a:rPr lang="en-US" dirty="0"/>
            </a:br>
            <a:r>
              <a:rPr lang="en-US" dirty="0"/>
              <a:t>Data Analysis</a:t>
            </a:r>
            <a:endParaRPr lang="en-US"/>
          </a:p>
        </p:txBody>
      </p:sp>
      <p:sp>
        <p:nvSpPr>
          <p:cNvPr id="155" name="Title 1">
            <a:extLst>
              <a:ext uri="{FF2B5EF4-FFF2-40B4-BE49-F238E27FC236}">
                <a16:creationId xmlns:a16="http://schemas.microsoft.com/office/drawing/2014/main" id="{4AD99A05-1F19-744B-939C-973B584CE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589" y="161591"/>
            <a:ext cx="3904488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Employee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Attrition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(Extended)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064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4076</TotalTime>
  <Words>1074</Words>
  <Application>Microsoft Macintosh PowerPoint</Application>
  <PresentationFormat>Widescreen</PresentationFormat>
  <Paragraphs>221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Employee Attrition Predictive Analysis with Python</vt:lpstr>
      <vt:lpstr>Outline</vt:lpstr>
      <vt:lpstr>What is Employee Attrition?</vt:lpstr>
      <vt:lpstr>Use Case</vt:lpstr>
      <vt:lpstr>Exploratory Data Analysis</vt:lpstr>
      <vt:lpstr>Attrition Data Analysis</vt:lpstr>
      <vt:lpstr>Employee Attrition Analysis (Extended)</vt:lpstr>
      <vt:lpstr>Employee Attrition Analysis (Extended)</vt:lpstr>
      <vt:lpstr>Employee Attrition Analysis (Extended)</vt:lpstr>
      <vt:lpstr>PowerPoint Presentation</vt:lpstr>
      <vt:lpstr>Employee Attrition Analysis (Extended)</vt:lpstr>
      <vt:lpstr>Feature Correlation Heatmap (Pearson)</vt:lpstr>
      <vt:lpstr>Feature Correlation Heatmap (Spearman)</vt:lpstr>
      <vt:lpstr>Attrition Predictor Machine Milestone</vt:lpstr>
      <vt:lpstr>Cramer’s V Test</vt:lpstr>
      <vt:lpstr>Hypothesis Testing</vt:lpstr>
      <vt:lpstr>   Post Hoc Test  Categorical Column vs Attrition</vt:lpstr>
      <vt:lpstr>Post Hoc Test Categorical Column vs Attrition (H1 Sorted) </vt:lpstr>
      <vt:lpstr>Continuous Data Distribution Graphic </vt:lpstr>
      <vt:lpstr>  Hypothesis Testing  </vt:lpstr>
      <vt:lpstr>Significant Columns</vt:lpstr>
      <vt:lpstr>Data Preprocessing</vt:lpstr>
      <vt:lpstr>PowerPoint Presentation</vt:lpstr>
      <vt:lpstr>Logistic Regression</vt:lpstr>
      <vt:lpstr>Decision Tree Classifier</vt:lpstr>
      <vt:lpstr>K-Fold CV Decision Tree </vt:lpstr>
      <vt:lpstr>PowerPoint Presentation</vt:lpstr>
      <vt:lpstr>K-Fold CV Random Forest Classifier</vt:lpstr>
      <vt:lpstr>Adaptive Boosting Classifier</vt:lpstr>
      <vt:lpstr>K-Fold CV AdaBoost Classifier</vt:lpstr>
      <vt:lpstr>PowerPoint Presentation</vt:lpstr>
      <vt:lpstr>K-Fold CV Gradient Boosting</vt:lpstr>
      <vt:lpstr>PowerPoint Presentation</vt:lpstr>
      <vt:lpstr>K-Fold CV XGBoost</vt:lpstr>
      <vt:lpstr>PowerPoint Presentation</vt:lpstr>
      <vt:lpstr>K-Fold CV K-Nearest Neighbor</vt:lpstr>
      <vt:lpstr>PowerPoint Presentation</vt:lpstr>
      <vt:lpstr>PowerPoint Presentation</vt:lpstr>
      <vt:lpstr>Summary All Classification Model Result</vt:lpstr>
      <vt:lpstr>Feature Importance</vt:lpstr>
      <vt:lpstr>Choosing the Right Model Classification</vt:lpstr>
      <vt:lpstr>Strategy to Retention Plan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Predictive Analysis with Python</dc:title>
  <dc:creator>365 Pro Plus</dc:creator>
  <cp:lastModifiedBy>365 Pro Plus</cp:lastModifiedBy>
  <cp:revision>3</cp:revision>
  <dcterms:created xsi:type="dcterms:W3CDTF">2020-04-17T07:51:53Z</dcterms:created>
  <dcterms:modified xsi:type="dcterms:W3CDTF">2020-04-20T03:48:25Z</dcterms:modified>
</cp:coreProperties>
</file>